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4" r:id="rId3"/>
    <p:sldId id="257" r:id="rId4"/>
    <p:sldId id="295" r:id="rId5"/>
    <p:sldId id="258" r:id="rId6"/>
    <p:sldId id="259" r:id="rId7"/>
    <p:sldId id="260" r:id="rId8"/>
    <p:sldId id="296" r:id="rId9"/>
    <p:sldId id="261" r:id="rId10"/>
    <p:sldId id="297" r:id="rId11"/>
    <p:sldId id="262" r:id="rId12"/>
    <p:sldId id="263" r:id="rId13"/>
    <p:sldId id="264" r:id="rId14"/>
    <p:sldId id="265" r:id="rId15"/>
    <p:sldId id="266" r:id="rId16"/>
    <p:sldId id="267" r:id="rId17"/>
    <p:sldId id="269" r:id="rId18"/>
    <p:sldId id="301" r:id="rId19"/>
    <p:sldId id="302" r:id="rId20"/>
    <p:sldId id="299" r:id="rId21"/>
    <p:sldId id="306" r:id="rId22"/>
    <p:sldId id="303" r:id="rId23"/>
    <p:sldId id="307" r:id="rId24"/>
    <p:sldId id="304" r:id="rId25"/>
    <p:sldId id="308" r:id="rId26"/>
    <p:sldId id="305" r:id="rId27"/>
    <p:sldId id="309" r:id="rId28"/>
    <p:sldId id="315" r:id="rId29"/>
    <p:sldId id="316" r:id="rId30"/>
    <p:sldId id="317" r:id="rId31"/>
    <p:sldId id="313" r:id="rId32"/>
    <p:sldId id="314" r:id="rId33"/>
    <p:sldId id="318" r:id="rId34"/>
    <p:sldId id="319" r:id="rId35"/>
    <p:sldId id="31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1285-6A14-43FD-AF77-BCCB24FE9B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D6E8C8-A427-4D0D-B30B-28B66CAEEA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BD4065-B09A-4E21-BA97-F00D34144DE3}"/>
              </a:ext>
            </a:extLst>
          </p:cNvPr>
          <p:cNvSpPr>
            <a:spLocks noGrp="1"/>
          </p:cNvSpPr>
          <p:nvPr>
            <p:ph type="dt" sz="half" idx="10"/>
          </p:nvPr>
        </p:nvSpPr>
        <p:spPr/>
        <p:txBody>
          <a:bodyPr/>
          <a:lstStyle/>
          <a:p>
            <a:fld id="{B563B510-58B7-4E5C-BF11-BA7BE9B9CF1E}" type="datetimeFigureOut">
              <a:rPr lang="en-US" smtClean="0"/>
              <a:t>2/25/2022</a:t>
            </a:fld>
            <a:endParaRPr lang="en-US"/>
          </a:p>
        </p:txBody>
      </p:sp>
      <p:sp>
        <p:nvSpPr>
          <p:cNvPr id="5" name="Footer Placeholder 4">
            <a:extLst>
              <a:ext uri="{FF2B5EF4-FFF2-40B4-BE49-F238E27FC236}">
                <a16:creationId xmlns:a16="http://schemas.microsoft.com/office/drawing/2014/main" id="{D956055E-7AD5-4066-9E93-9581F52D2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82165-CF2A-46BE-BED0-CB38D6F2EFC1}"/>
              </a:ext>
            </a:extLst>
          </p:cNvPr>
          <p:cNvSpPr>
            <a:spLocks noGrp="1"/>
          </p:cNvSpPr>
          <p:nvPr>
            <p:ph type="sldNum" sz="quarter" idx="12"/>
          </p:nvPr>
        </p:nvSpPr>
        <p:spPr/>
        <p:txBody>
          <a:bodyPr/>
          <a:lstStyle/>
          <a:p>
            <a:fld id="{60A5D3A0-3D85-4DB1-988C-90A36AD768B4}" type="slidenum">
              <a:rPr lang="en-US" smtClean="0"/>
              <a:t>‹#›</a:t>
            </a:fld>
            <a:endParaRPr lang="en-US"/>
          </a:p>
        </p:txBody>
      </p:sp>
    </p:spTree>
    <p:extLst>
      <p:ext uri="{BB962C8B-B14F-4D97-AF65-F5344CB8AC3E}">
        <p14:creationId xmlns:p14="http://schemas.microsoft.com/office/powerpoint/2010/main" val="164694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3256-C431-4D0B-B7F0-2F70B56A07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7192BE-52A5-44F8-AC11-ACC2B27167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7E10B-B8DE-4F2E-AD9C-5D3E8BE7F102}"/>
              </a:ext>
            </a:extLst>
          </p:cNvPr>
          <p:cNvSpPr>
            <a:spLocks noGrp="1"/>
          </p:cNvSpPr>
          <p:nvPr>
            <p:ph type="dt" sz="half" idx="10"/>
          </p:nvPr>
        </p:nvSpPr>
        <p:spPr/>
        <p:txBody>
          <a:bodyPr/>
          <a:lstStyle/>
          <a:p>
            <a:fld id="{B563B510-58B7-4E5C-BF11-BA7BE9B9CF1E}" type="datetimeFigureOut">
              <a:rPr lang="en-US" smtClean="0"/>
              <a:t>2/25/2022</a:t>
            </a:fld>
            <a:endParaRPr lang="en-US"/>
          </a:p>
        </p:txBody>
      </p:sp>
      <p:sp>
        <p:nvSpPr>
          <p:cNvPr id="5" name="Footer Placeholder 4">
            <a:extLst>
              <a:ext uri="{FF2B5EF4-FFF2-40B4-BE49-F238E27FC236}">
                <a16:creationId xmlns:a16="http://schemas.microsoft.com/office/drawing/2014/main" id="{8BDF3586-DFC6-4F5D-B747-32C7127F7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4CC8D-C8BD-4008-9D3F-93551502DC39}"/>
              </a:ext>
            </a:extLst>
          </p:cNvPr>
          <p:cNvSpPr>
            <a:spLocks noGrp="1"/>
          </p:cNvSpPr>
          <p:nvPr>
            <p:ph type="sldNum" sz="quarter" idx="12"/>
          </p:nvPr>
        </p:nvSpPr>
        <p:spPr/>
        <p:txBody>
          <a:bodyPr/>
          <a:lstStyle/>
          <a:p>
            <a:fld id="{60A5D3A0-3D85-4DB1-988C-90A36AD768B4}" type="slidenum">
              <a:rPr lang="en-US" smtClean="0"/>
              <a:t>‹#›</a:t>
            </a:fld>
            <a:endParaRPr lang="en-US"/>
          </a:p>
        </p:txBody>
      </p:sp>
    </p:spTree>
    <p:extLst>
      <p:ext uri="{BB962C8B-B14F-4D97-AF65-F5344CB8AC3E}">
        <p14:creationId xmlns:p14="http://schemas.microsoft.com/office/powerpoint/2010/main" val="267364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0DEDA1-1409-4D1A-9E33-69415B9D2C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F3D064-C73C-4E9D-BFAE-75BC0EB5B6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B186C-D44E-4A88-BC04-6EE14F882FC2}"/>
              </a:ext>
            </a:extLst>
          </p:cNvPr>
          <p:cNvSpPr>
            <a:spLocks noGrp="1"/>
          </p:cNvSpPr>
          <p:nvPr>
            <p:ph type="dt" sz="half" idx="10"/>
          </p:nvPr>
        </p:nvSpPr>
        <p:spPr/>
        <p:txBody>
          <a:bodyPr/>
          <a:lstStyle/>
          <a:p>
            <a:fld id="{B563B510-58B7-4E5C-BF11-BA7BE9B9CF1E}" type="datetimeFigureOut">
              <a:rPr lang="en-US" smtClean="0"/>
              <a:t>2/25/2022</a:t>
            </a:fld>
            <a:endParaRPr lang="en-US"/>
          </a:p>
        </p:txBody>
      </p:sp>
      <p:sp>
        <p:nvSpPr>
          <p:cNvPr id="5" name="Footer Placeholder 4">
            <a:extLst>
              <a:ext uri="{FF2B5EF4-FFF2-40B4-BE49-F238E27FC236}">
                <a16:creationId xmlns:a16="http://schemas.microsoft.com/office/drawing/2014/main" id="{4441DC45-3286-4C91-AFCE-2339A4E7D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4B923-2A97-40A4-8020-4B74AF266F47}"/>
              </a:ext>
            </a:extLst>
          </p:cNvPr>
          <p:cNvSpPr>
            <a:spLocks noGrp="1"/>
          </p:cNvSpPr>
          <p:nvPr>
            <p:ph type="sldNum" sz="quarter" idx="12"/>
          </p:nvPr>
        </p:nvSpPr>
        <p:spPr/>
        <p:txBody>
          <a:bodyPr/>
          <a:lstStyle/>
          <a:p>
            <a:fld id="{60A5D3A0-3D85-4DB1-988C-90A36AD768B4}" type="slidenum">
              <a:rPr lang="en-US" smtClean="0"/>
              <a:t>‹#›</a:t>
            </a:fld>
            <a:endParaRPr lang="en-US"/>
          </a:p>
        </p:txBody>
      </p:sp>
    </p:spTree>
    <p:extLst>
      <p:ext uri="{BB962C8B-B14F-4D97-AF65-F5344CB8AC3E}">
        <p14:creationId xmlns:p14="http://schemas.microsoft.com/office/powerpoint/2010/main" val="1741607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D604-70DC-402E-A1EF-162367B5B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80823A-171C-42F0-B987-22A9716A2F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B7E573-32F0-4200-84B3-DB63D17F189F}"/>
              </a:ext>
            </a:extLst>
          </p:cNvPr>
          <p:cNvSpPr>
            <a:spLocks noGrp="1"/>
          </p:cNvSpPr>
          <p:nvPr>
            <p:ph type="dt" sz="half" idx="10"/>
          </p:nvPr>
        </p:nvSpPr>
        <p:spPr/>
        <p:txBody>
          <a:bodyPr/>
          <a:lstStyle/>
          <a:p>
            <a:fld id="{59C8794C-03D6-4E62-8619-C1D3373CE874}" type="datetimeFigureOut">
              <a:rPr lang="en-US" smtClean="0"/>
              <a:t>2/25/2022</a:t>
            </a:fld>
            <a:endParaRPr lang="en-US"/>
          </a:p>
        </p:txBody>
      </p:sp>
      <p:sp>
        <p:nvSpPr>
          <p:cNvPr id="5" name="Footer Placeholder 4">
            <a:extLst>
              <a:ext uri="{FF2B5EF4-FFF2-40B4-BE49-F238E27FC236}">
                <a16:creationId xmlns:a16="http://schemas.microsoft.com/office/drawing/2014/main" id="{F28052F9-0A24-461C-87D9-B0364515F7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7EAB7-8B96-44A7-AE8A-F5C61E4BA6CB}"/>
              </a:ext>
            </a:extLst>
          </p:cNvPr>
          <p:cNvSpPr>
            <a:spLocks noGrp="1"/>
          </p:cNvSpPr>
          <p:nvPr>
            <p:ph type="sldNum" sz="quarter" idx="12"/>
          </p:nvPr>
        </p:nvSpPr>
        <p:spPr/>
        <p:txBody>
          <a:bodyPr/>
          <a:lstStyle/>
          <a:p>
            <a:fld id="{414A80B1-0CAD-4E82-BCEF-F4C688E821A7}" type="slidenum">
              <a:rPr lang="en-US" smtClean="0"/>
              <a:t>‹#›</a:t>
            </a:fld>
            <a:endParaRPr lang="en-US"/>
          </a:p>
        </p:txBody>
      </p:sp>
    </p:spTree>
    <p:extLst>
      <p:ext uri="{BB962C8B-B14F-4D97-AF65-F5344CB8AC3E}">
        <p14:creationId xmlns:p14="http://schemas.microsoft.com/office/powerpoint/2010/main" val="3563600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4515-D7E5-45BC-B1BC-980EBD218F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D59430-DB05-4C1F-88F4-56CF13901B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6E6D9-8FCA-420A-B9B1-68CF74F863C5}"/>
              </a:ext>
            </a:extLst>
          </p:cNvPr>
          <p:cNvSpPr>
            <a:spLocks noGrp="1"/>
          </p:cNvSpPr>
          <p:nvPr>
            <p:ph type="dt" sz="half" idx="10"/>
          </p:nvPr>
        </p:nvSpPr>
        <p:spPr/>
        <p:txBody>
          <a:bodyPr/>
          <a:lstStyle/>
          <a:p>
            <a:fld id="{59C8794C-03D6-4E62-8619-C1D3373CE874}" type="datetimeFigureOut">
              <a:rPr lang="en-US" smtClean="0"/>
              <a:t>2/25/2022</a:t>
            </a:fld>
            <a:endParaRPr lang="en-US"/>
          </a:p>
        </p:txBody>
      </p:sp>
      <p:sp>
        <p:nvSpPr>
          <p:cNvPr id="5" name="Footer Placeholder 4">
            <a:extLst>
              <a:ext uri="{FF2B5EF4-FFF2-40B4-BE49-F238E27FC236}">
                <a16:creationId xmlns:a16="http://schemas.microsoft.com/office/drawing/2014/main" id="{C2CD0F75-4A8E-4241-8BF9-B1F0531FE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3C5DC-E4BD-485C-96E0-C99B28F38242}"/>
              </a:ext>
            </a:extLst>
          </p:cNvPr>
          <p:cNvSpPr>
            <a:spLocks noGrp="1"/>
          </p:cNvSpPr>
          <p:nvPr>
            <p:ph type="sldNum" sz="quarter" idx="12"/>
          </p:nvPr>
        </p:nvSpPr>
        <p:spPr/>
        <p:txBody>
          <a:bodyPr/>
          <a:lstStyle/>
          <a:p>
            <a:fld id="{414A80B1-0CAD-4E82-BCEF-F4C688E821A7}" type="slidenum">
              <a:rPr lang="en-US" smtClean="0"/>
              <a:t>‹#›</a:t>
            </a:fld>
            <a:endParaRPr lang="en-US"/>
          </a:p>
        </p:txBody>
      </p:sp>
    </p:spTree>
    <p:extLst>
      <p:ext uri="{BB962C8B-B14F-4D97-AF65-F5344CB8AC3E}">
        <p14:creationId xmlns:p14="http://schemas.microsoft.com/office/powerpoint/2010/main" val="596903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DAE4D-E1BA-47E8-9BCF-A4CB331608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0FD8CF-9EB6-48B6-B1C1-B05BEF2524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BBC37E-49D6-4D04-8185-59B43A86C0AE}"/>
              </a:ext>
            </a:extLst>
          </p:cNvPr>
          <p:cNvSpPr>
            <a:spLocks noGrp="1"/>
          </p:cNvSpPr>
          <p:nvPr>
            <p:ph type="dt" sz="half" idx="10"/>
          </p:nvPr>
        </p:nvSpPr>
        <p:spPr/>
        <p:txBody>
          <a:bodyPr/>
          <a:lstStyle/>
          <a:p>
            <a:fld id="{59C8794C-03D6-4E62-8619-C1D3373CE874}" type="datetimeFigureOut">
              <a:rPr lang="en-US" smtClean="0"/>
              <a:t>2/25/2022</a:t>
            </a:fld>
            <a:endParaRPr lang="en-US"/>
          </a:p>
        </p:txBody>
      </p:sp>
      <p:sp>
        <p:nvSpPr>
          <p:cNvPr id="5" name="Footer Placeholder 4">
            <a:extLst>
              <a:ext uri="{FF2B5EF4-FFF2-40B4-BE49-F238E27FC236}">
                <a16:creationId xmlns:a16="http://schemas.microsoft.com/office/drawing/2014/main" id="{BBD09729-F878-43F3-8DD8-3701B56CB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F8F97-541F-4BE7-AC32-5841A59A7A20}"/>
              </a:ext>
            </a:extLst>
          </p:cNvPr>
          <p:cNvSpPr>
            <a:spLocks noGrp="1"/>
          </p:cNvSpPr>
          <p:nvPr>
            <p:ph type="sldNum" sz="quarter" idx="12"/>
          </p:nvPr>
        </p:nvSpPr>
        <p:spPr/>
        <p:txBody>
          <a:bodyPr/>
          <a:lstStyle/>
          <a:p>
            <a:fld id="{414A80B1-0CAD-4E82-BCEF-F4C688E821A7}" type="slidenum">
              <a:rPr lang="en-US" smtClean="0"/>
              <a:t>‹#›</a:t>
            </a:fld>
            <a:endParaRPr lang="en-US"/>
          </a:p>
        </p:txBody>
      </p:sp>
    </p:spTree>
    <p:extLst>
      <p:ext uri="{BB962C8B-B14F-4D97-AF65-F5344CB8AC3E}">
        <p14:creationId xmlns:p14="http://schemas.microsoft.com/office/powerpoint/2010/main" val="1368841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1003-7E9B-470E-ABE5-3791D08ACF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9E9C1-F526-4A01-9518-92B357F6C4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2998DB-5D16-42B5-8EA5-B466D05B8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0D944D-7646-49C8-AC02-C2F5A1619939}"/>
              </a:ext>
            </a:extLst>
          </p:cNvPr>
          <p:cNvSpPr>
            <a:spLocks noGrp="1"/>
          </p:cNvSpPr>
          <p:nvPr>
            <p:ph type="dt" sz="half" idx="10"/>
          </p:nvPr>
        </p:nvSpPr>
        <p:spPr/>
        <p:txBody>
          <a:bodyPr/>
          <a:lstStyle/>
          <a:p>
            <a:fld id="{59C8794C-03D6-4E62-8619-C1D3373CE874}" type="datetimeFigureOut">
              <a:rPr lang="en-US" smtClean="0"/>
              <a:t>2/25/2022</a:t>
            </a:fld>
            <a:endParaRPr lang="en-US"/>
          </a:p>
        </p:txBody>
      </p:sp>
      <p:sp>
        <p:nvSpPr>
          <p:cNvPr id="6" name="Footer Placeholder 5">
            <a:extLst>
              <a:ext uri="{FF2B5EF4-FFF2-40B4-BE49-F238E27FC236}">
                <a16:creationId xmlns:a16="http://schemas.microsoft.com/office/drawing/2014/main" id="{3418BB42-39CD-4C25-8D2A-ACD8B050E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7554E-999C-462C-BCED-CC7AF658718F}"/>
              </a:ext>
            </a:extLst>
          </p:cNvPr>
          <p:cNvSpPr>
            <a:spLocks noGrp="1"/>
          </p:cNvSpPr>
          <p:nvPr>
            <p:ph type="sldNum" sz="quarter" idx="12"/>
          </p:nvPr>
        </p:nvSpPr>
        <p:spPr/>
        <p:txBody>
          <a:bodyPr/>
          <a:lstStyle/>
          <a:p>
            <a:fld id="{414A80B1-0CAD-4E82-BCEF-F4C688E821A7}" type="slidenum">
              <a:rPr lang="en-US" smtClean="0"/>
              <a:t>‹#›</a:t>
            </a:fld>
            <a:endParaRPr lang="en-US"/>
          </a:p>
        </p:txBody>
      </p:sp>
    </p:spTree>
    <p:extLst>
      <p:ext uri="{BB962C8B-B14F-4D97-AF65-F5344CB8AC3E}">
        <p14:creationId xmlns:p14="http://schemas.microsoft.com/office/powerpoint/2010/main" val="2451968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3CF3-A426-4CE9-9E70-11D0C85EDB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B563C5-D5E7-4E4B-9DC7-2B416B00EB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9FDC51-1349-4CB5-B5E1-19D8021B22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4BC7D0-45E0-4C10-BF8E-45E6E2A8C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EDD704-025A-4EA9-8196-D8923BAC11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61F7BB-BEA8-4C46-8140-A15D3D1F057F}"/>
              </a:ext>
            </a:extLst>
          </p:cNvPr>
          <p:cNvSpPr>
            <a:spLocks noGrp="1"/>
          </p:cNvSpPr>
          <p:nvPr>
            <p:ph type="dt" sz="half" idx="10"/>
          </p:nvPr>
        </p:nvSpPr>
        <p:spPr/>
        <p:txBody>
          <a:bodyPr/>
          <a:lstStyle/>
          <a:p>
            <a:fld id="{59C8794C-03D6-4E62-8619-C1D3373CE874}" type="datetimeFigureOut">
              <a:rPr lang="en-US" smtClean="0"/>
              <a:t>2/25/2022</a:t>
            </a:fld>
            <a:endParaRPr lang="en-US"/>
          </a:p>
        </p:txBody>
      </p:sp>
      <p:sp>
        <p:nvSpPr>
          <p:cNvPr id="8" name="Footer Placeholder 7">
            <a:extLst>
              <a:ext uri="{FF2B5EF4-FFF2-40B4-BE49-F238E27FC236}">
                <a16:creationId xmlns:a16="http://schemas.microsoft.com/office/drawing/2014/main" id="{B964C9F4-BFA3-4669-9599-DF9AF39A7F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F0C0AC-F918-4DF6-9B65-9570C0F62492}"/>
              </a:ext>
            </a:extLst>
          </p:cNvPr>
          <p:cNvSpPr>
            <a:spLocks noGrp="1"/>
          </p:cNvSpPr>
          <p:nvPr>
            <p:ph type="sldNum" sz="quarter" idx="12"/>
          </p:nvPr>
        </p:nvSpPr>
        <p:spPr/>
        <p:txBody>
          <a:bodyPr/>
          <a:lstStyle/>
          <a:p>
            <a:fld id="{414A80B1-0CAD-4E82-BCEF-F4C688E821A7}" type="slidenum">
              <a:rPr lang="en-US" smtClean="0"/>
              <a:t>‹#›</a:t>
            </a:fld>
            <a:endParaRPr lang="en-US"/>
          </a:p>
        </p:txBody>
      </p:sp>
    </p:spTree>
    <p:extLst>
      <p:ext uri="{BB962C8B-B14F-4D97-AF65-F5344CB8AC3E}">
        <p14:creationId xmlns:p14="http://schemas.microsoft.com/office/powerpoint/2010/main" val="230949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89BC-3E0E-4AD3-9A8D-58B54F7D98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2BA6A5-1D6C-4221-9E15-A01584B9089A}"/>
              </a:ext>
            </a:extLst>
          </p:cNvPr>
          <p:cNvSpPr>
            <a:spLocks noGrp="1"/>
          </p:cNvSpPr>
          <p:nvPr>
            <p:ph type="dt" sz="half" idx="10"/>
          </p:nvPr>
        </p:nvSpPr>
        <p:spPr/>
        <p:txBody>
          <a:bodyPr/>
          <a:lstStyle/>
          <a:p>
            <a:fld id="{59C8794C-03D6-4E62-8619-C1D3373CE874}" type="datetimeFigureOut">
              <a:rPr lang="en-US" smtClean="0"/>
              <a:t>2/25/2022</a:t>
            </a:fld>
            <a:endParaRPr lang="en-US"/>
          </a:p>
        </p:txBody>
      </p:sp>
      <p:sp>
        <p:nvSpPr>
          <p:cNvPr id="4" name="Footer Placeholder 3">
            <a:extLst>
              <a:ext uri="{FF2B5EF4-FFF2-40B4-BE49-F238E27FC236}">
                <a16:creationId xmlns:a16="http://schemas.microsoft.com/office/drawing/2014/main" id="{2916AEB8-F01D-4A2D-BBDC-D3B35A85D3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A73244-F3D4-42B9-895E-880676BF8FF5}"/>
              </a:ext>
            </a:extLst>
          </p:cNvPr>
          <p:cNvSpPr>
            <a:spLocks noGrp="1"/>
          </p:cNvSpPr>
          <p:nvPr>
            <p:ph type="sldNum" sz="quarter" idx="12"/>
          </p:nvPr>
        </p:nvSpPr>
        <p:spPr/>
        <p:txBody>
          <a:bodyPr/>
          <a:lstStyle/>
          <a:p>
            <a:fld id="{414A80B1-0CAD-4E82-BCEF-F4C688E821A7}" type="slidenum">
              <a:rPr lang="en-US" smtClean="0"/>
              <a:t>‹#›</a:t>
            </a:fld>
            <a:endParaRPr lang="en-US"/>
          </a:p>
        </p:txBody>
      </p:sp>
    </p:spTree>
    <p:extLst>
      <p:ext uri="{BB962C8B-B14F-4D97-AF65-F5344CB8AC3E}">
        <p14:creationId xmlns:p14="http://schemas.microsoft.com/office/powerpoint/2010/main" val="404593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471FAA-5162-490F-A6F2-5182B01B8870}"/>
              </a:ext>
            </a:extLst>
          </p:cNvPr>
          <p:cNvSpPr>
            <a:spLocks noGrp="1"/>
          </p:cNvSpPr>
          <p:nvPr>
            <p:ph type="dt" sz="half" idx="10"/>
          </p:nvPr>
        </p:nvSpPr>
        <p:spPr/>
        <p:txBody>
          <a:bodyPr/>
          <a:lstStyle/>
          <a:p>
            <a:fld id="{59C8794C-03D6-4E62-8619-C1D3373CE874}" type="datetimeFigureOut">
              <a:rPr lang="en-US" smtClean="0"/>
              <a:t>2/25/2022</a:t>
            </a:fld>
            <a:endParaRPr lang="en-US"/>
          </a:p>
        </p:txBody>
      </p:sp>
      <p:sp>
        <p:nvSpPr>
          <p:cNvPr id="3" name="Footer Placeholder 2">
            <a:extLst>
              <a:ext uri="{FF2B5EF4-FFF2-40B4-BE49-F238E27FC236}">
                <a16:creationId xmlns:a16="http://schemas.microsoft.com/office/drawing/2014/main" id="{A19F3546-1FA9-4562-97DD-D30CCC64B8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FE5059-5674-4830-BC03-C02E640117E4}"/>
              </a:ext>
            </a:extLst>
          </p:cNvPr>
          <p:cNvSpPr>
            <a:spLocks noGrp="1"/>
          </p:cNvSpPr>
          <p:nvPr>
            <p:ph type="sldNum" sz="quarter" idx="12"/>
          </p:nvPr>
        </p:nvSpPr>
        <p:spPr/>
        <p:txBody>
          <a:bodyPr/>
          <a:lstStyle/>
          <a:p>
            <a:fld id="{414A80B1-0CAD-4E82-BCEF-F4C688E821A7}" type="slidenum">
              <a:rPr lang="en-US" smtClean="0"/>
              <a:t>‹#›</a:t>
            </a:fld>
            <a:endParaRPr lang="en-US"/>
          </a:p>
        </p:txBody>
      </p:sp>
    </p:spTree>
    <p:extLst>
      <p:ext uri="{BB962C8B-B14F-4D97-AF65-F5344CB8AC3E}">
        <p14:creationId xmlns:p14="http://schemas.microsoft.com/office/powerpoint/2010/main" val="3503908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BF55-78E6-4835-A0AF-BC811FB531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14ED75-7592-4B5D-84BF-C7EC58D60A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01EECD-CE08-4955-AC2E-C3277CAC6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57201-ED8E-4F91-85C4-96E1FA63C45A}"/>
              </a:ext>
            </a:extLst>
          </p:cNvPr>
          <p:cNvSpPr>
            <a:spLocks noGrp="1"/>
          </p:cNvSpPr>
          <p:nvPr>
            <p:ph type="dt" sz="half" idx="10"/>
          </p:nvPr>
        </p:nvSpPr>
        <p:spPr/>
        <p:txBody>
          <a:bodyPr/>
          <a:lstStyle/>
          <a:p>
            <a:fld id="{59C8794C-03D6-4E62-8619-C1D3373CE874}" type="datetimeFigureOut">
              <a:rPr lang="en-US" smtClean="0"/>
              <a:t>2/25/2022</a:t>
            </a:fld>
            <a:endParaRPr lang="en-US"/>
          </a:p>
        </p:txBody>
      </p:sp>
      <p:sp>
        <p:nvSpPr>
          <p:cNvPr id="6" name="Footer Placeholder 5">
            <a:extLst>
              <a:ext uri="{FF2B5EF4-FFF2-40B4-BE49-F238E27FC236}">
                <a16:creationId xmlns:a16="http://schemas.microsoft.com/office/drawing/2014/main" id="{43C7DBFF-08DF-47D2-B5B6-9BCF620E8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690612-019E-4AD9-A9C4-DEE53F7884F3}"/>
              </a:ext>
            </a:extLst>
          </p:cNvPr>
          <p:cNvSpPr>
            <a:spLocks noGrp="1"/>
          </p:cNvSpPr>
          <p:nvPr>
            <p:ph type="sldNum" sz="quarter" idx="12"/>
          </p:nvPr>
        </p:nvSpPr>
        <p:spPr/>
        <p:txBody>
          <a:bodyPr/>
          <a:lstStyle/>
          <a:p>
            <a:fld id="{414A80B1-0CAD-4E82-BCEF-F4C688E821A7}" type="slidenum">
              <a:rPr lang="en-US" smtClean="0"/>
              <a:t>‹#›</a:t>
            </a:fld>
            <a:endParaRPr lang="en-US"/>
          </a:p>
        </p:txBody>
      </p:sp>
    </p:spTree>
    <p:extLst>
      <p:ext uri="{BB962C8B-B14F-4D97-AF65-F5344CB8AC3E}">
        <p14:creationId xmlns:p14="http://schemas.microsoft.com/office/powerpoint/2010/main" val="222517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9069-228A-449F-9FCD-97B607DB4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40C37-1A80-418F-8AF4-8302C10AEA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4F1A9-B4D8-4753-BB4F-99CDF4CD8311}"/>
              </a:ext>
            </a:extLst>
          </p:cNvPr>
          <p:cNvSpPr>
            <a:spLocks noGrp="1"/>
          </p:cNvSpPr>
          <p:nvPr>
            <p:ph type="dt" sz="half" idx="10"/>
          </p:nvPr>
        </p:nvSpPr>
        <p:spPr/>
        <p:txBody>
          <a:bodyPr/>
          <a:lstStyle/>
          <a:p>
            <a:fld id="{B563B510-58B7-4E5C-BF11-BA7BE9B9CF1E}" type="datetimeFigureOut">
              <a:rPr lang="en-US" smtClean="0"/>
              <a:t>2/25/2022</a:t>
            </a:fld>
            <a:endParaRPr lang="en-US"/>
          </a:p>
        </p:txBody>
      </p:sp>
      <p:sp>
        <p:nvSpPr>
          <p:cNvPr id="5" name="Footer Placeholder 4">
            <a:extLst>
              <a:ext uri="{FF2B5EF4-FFF2-40B4-BE49-F238E27FC236}">
                <a16:creationId xmlns:a16="http://schemas.microsoft.com/office/drawing/2014/main" id="{EC5DC2B8-8BBC-4944-B808-5EA4EF385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517D0-788B-446D-8BF0-5DE2EEEA00D0}"/>
              </a:ext>
            </a:extLst>
          </p:cNvPr>
          <p:cNvSpPr>
            <a:spLocks noGrp="1"/>
          </p:cNvSpPr>
          <p:nvPr>
            <p:ph type="sldNum" sz="quarter" idx="12"/>
          </p:nvPr>
        </p:nvSpPr>
        <p:spPr/>
        <p:txBody>
          <a:bodyPr/>
          <a:lstStyle/>
          <a:p>
            <a:fld id="{60A5D3A0-3D85-4DB1-988C-90A36AD768B4}" type="slidenum">
              <a:rPr lang="en-US" smtClean="0"/>
              <a:t>‹#›</a:t>
            </a:fld>
            <a:endParaRPr lang="en-US"/>
          </a:p>
        </p:txBody>
      </p:sp>
    </p:spTree>
    <p:extLst>
      <p:ext uri="{BB962C8B-B14F-4D97-AF65-F5344CB8AC3E}">
        <p14:creationId xmlns:p14="http://schemas.microsoft.com/office/powerpoint/2010/main" val="1164098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A179-9C1B-4F1A-9E43-200BE7ADEF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D4F205-21D0-4BC5-B164-499313811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DA1CF9-1ADA-4F05-8417-19F7CEC52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61766-9FC3-45B2-9C93-58917FB799F0}"/>
              </a:ext>
            </a:extLst>
          </p:cNvPr>
          <p:cNvSpPr>
            <a:spLocks noGrp="1"/>
          </p:cNvSpPr>
          <p:nvPr>
            <p:ph type="dt" sz="half" idx="10"/>
          </p:nvPr>
        </p:nvSpPr>
        <p:spPr/>
        <p:txBody>
          <a:bodyPr/>
          <a:lstStyle/>
          <a:p>
            <a:fld id="{59C8794C-03D6-4E62-8619-C1D3373CE874}" type="datetimeFigureOut">
              <a:rPr lang="en-US" smtClean="0"/>
              <a:t>2/25/2022</a:t>
            </a:fld>
            <a:endParaRPr lang="en-US"/>
          </a:p>
        </p:txBody>
      </p:sp>
      <p:sp>
        <p:nvSpPr>
          <p:cNvPr id="6" name="Footer Placeholder 5">
            <a:extLst>
              <a:ext uri="{FF2B5EF4-FFF2-40B4-BE49-F238E27FC236}">
                <a16:creationId xmlns:a16="http://schemas.microsoft.com/office/drawing/2014/main" id="{4444E134-EAD9-4B27-8C31-BBDE56B744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761DC-58C1-4508-8715-FDF533ABD2F9}"/>
              </a:ext>
            </a:extLst>
          </p:cNvPr>
          <p:cNvSpPr>
            <a:spLocks noGrp="1"/>
          </p:cNvSpPr>
          <p:nvPr>
            <p:ph type="sldNum" sz="quarter" idx="12"/>
          </p:nvPr>
        </p:nvSpPr>
        <p:spPr/>
        <p:txBody>
          <a:bodyPr/>
          <a:lstStyle/>
          <a:p>
            <a:fld id="{414A80B1-0CAD-4E82-BCEF-F4C688E821A7}" type="slidenum">
              <a:rPr lang="en-US" smtClean="0"/>
              <a:t>‹#›</a:t>
            </a:fld>
            <a:endParaRPr lang="en-US"/>
          </a:p>
        </p:txBody>
      </p:sp>
    </p:spTree>
    <p:extLst>
      <p:ext uri="{BB962C8B-B14F-4D97-AF65-F5344CB8AC3E}">
        <p14:creationId xmlns:p14="http://schemas.microsoft.com/office/powerpoint/2010/main" val="3740222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66A0E-5454-4075-80EC-43BB40B3B1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F6EAD1-6478-43EC-A76E-B148893BB4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42E5F-2226-4008-A7C6-392C89739A97}"/>
              </a:ext>
            </a:extLst>
          </p:cNvPr>
          <p:cNvSpPr>
            <a:spLocks noGrp="1"/>
          </p:cNvSpPr>
          <p:nvPr>
            <p:ph type="dt" sz="half" idx="10"/>
          </p:nvPr>
        </p:nvSpPr>
        <p:spPr/>
        <p:txBody>
          <a:bodyPr/>
          <a:lstStyle/>
          <a:p>
            <a:fld id="{59C8794C-03D6-4E62-8619-C1D3373CE874}" type="datetimeFigureOut">
              <a:rPr lang="en-US" smtClean="0"/>
              <a:t>2/25/2022</a:t>
            </a:fld>
            <a:endParaRPr lang="en-US"/>
          </a:p>
        </p:txBody>
      </p:sp>
      <p:sp>
        <p:nvSpPr>
          <p:cNvPr id="5" name="Footer Placeholder 4">
            <a:extLst>
              <a:ext uri="{FF2B5EF4-FFF2-40B4-BE49-F238E27FC236}">
                <a16:creationId xmlns:a16="http://schemas.microsoft.com/office/drawing/2014/main" id="{6D5F992E-8E75-436E-B722-6FE1F2CB3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2B98D-1432-4C43-9DA8-33E19F459306}"/>
              </a:ext>
            </a:extLst>
          </p:cNvPr>
          <p:cNvSpPr>
            <a:spLocks noGrp="1"/>
          </p:cNvSpPr>
          <p:nvPr>
            <p:ph type="sldNum" sz="quarter" idx="12"/>
          </p:nvPr>
        </p:nvSpPr>
        <p:spPr/>
        <p:txBody>
          <a:bodyPr/>
          <a:lstStyle/>
          <a:p>
            <a:fld id="{414A80B1-0CAD-4E82-BCEF-F4C688E821A7}" type="slidenum">
              <a:rPr lang="en-US" smtClean="0"/>
              <a:t>‹#›</a:t>
            </a:fld>
            <a:endParaRPr lang="en-US"/>
          </a:p>
        </p:txBody>
      </p:sp>
    </p:spTree>
    <p:extLst>
      <p:ext uri="{BB962C8B-B14F-4D97-AF65-F5344CB8AC3E}">
        <p14:creationId xmlns:p14="http://schemas.microsoft.com/office/powerpoint/2010/main" val="1020846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D9084-D9E7-4847-8480-3080AB73CA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940175-786C-4423-B403-D98F1D6E1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BFF2D-6D92-4F3D-8FF9-BF90268FFFCB}"/>
              </a:ext>
            </a:extLst>
          </p:cNvPr>
          <p:cNvSpPr>
            <a:spLocks noGrp="1"/>
          </p:cNvSpPr>
          <p:nvPr>
            <p:ph type="dt" sz="half" idx="10"/>
          </p:nvPr>
        </p:nvSpPr>
        <p:spPr/>
        <p:txBody>
          <a:bodyPr/>
          <a:lstStyle/>
          <a:p>
            <a:fld id="{59C8794C-03D6-4E62-8619-C1D3373CE874}" type="datetimeFigureOut">
              <a:rPr lang="en-US" smtClean="0"/>
              <a:t>2/25/2022</a:t>
            </a:fld>
            <a:endParaRPr lang="en-US"/>
          </a:p>
        </p:txBody>
      </p:sp>
      <p:sp>
        <p:nvSpPr>
          <p:cNvPr id="5" name="Footer Placeholder 4">
            <a:extLst>
              <a:ext uri="{FF2B5EF4-FFF2-40B4-BE49-F238E27FC236}">
                <a16:creationId xmlns:a16="http://schemas.microsoft.com/office/drawing/2014/main" id="{B2251D5F-699E-47BD-A2F4-9B6882E1D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CAD4F-48AB-4F9B-A9ED-42B61DEFBFA6}"/>
              </a:ext>
            </a:extLst>
          </p:cNvPr>
          <p:cNvSpPr>
            <a:spLocks noGrp="1"/>
          </p:cNvSpPr>
          <p:nvPr>
            <p:ph type="sldNum" sz="quarter" idx="12"/>
          </p:nvPr>
        </p:nvSpPr>
        <p:spPr/>
        <p:txBody>
          <a:bodyPr/>
          <a:lstStyle/>
          <a:p>
            <a:fld id="{414A80B1-0CAD-4E82-BCEF-F4C688E821A7}" type="slidenum">
              <a:rPr lang="en-US" smtClean="0"/>
              <a:t>‹#›</a:t>
            </a:fld>
            <a:endParaRPr lang="en-US"/>
          </a:p>
        </p:txBody>
      </p:sp>
    </p:spTree>
    <p:extLst>
      <p:ext uri="{BB962C8B-B14F-4D97-AF65-F5344CB8AC3E}">
        <p14:creationId xmlns:p14="http://schemas.microsoft.com/office/powerpoint/2010/main" val="46667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8C894-291B-413A-A6C7-4054C43C34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958CD1-FED0-4ED9-8CB7-F0332552F3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3A6223-A13C-4C4F-AC9A-A0D8A34DFBDC}"/>
              </a:ext>
            </a:extLst>
          </p:cNvPr>
          <p:cNvSpPr>
            <a:spLocks noGrp="1"/>
          </p:cNvSpPr>
          <p:nvPr>
            <p:ph type="dt" sz="half" idx="10"/>
          </p:nvPr>
        </p:nvSpPr>
        <p:spPr/>
        <p:txBody>
          <a:bodyPr/>
          <a:lstStyle/>
          <a:p>
            <a:fld id="{B563B510-58B7-4E5C-BF11-BA7BE9B9CF1E}" type="datetimeFigureOut">
              <a:rPr lang="en-US" smtClean="0"/>
              <a:t>2/25/2022</a:t>
            </a:fld>
            <a:endParaRPr lang="en-US"/>
          </a:p>
        </p:txBody>
      </p:sp>
      <p:sp>
        <p:nvSpPr>
          <p:cNvPr id="5" name="Footer Placeholder 4">
            <a:extLst>
              <a:ext uri="{FF2B5EF4-FFF2-40B4-BE49-F238E27FC236}">
                <a16:creationId xmlns:a16="http://schemas.microsoft.com/office/drawing/2014/main" id="{7A504207-CC09-436F-B27A-6A64ED708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F0018-4D58-45FC-9C80-A06E046ED7EA}"/>
              </a:ext>
            </a:extLst>
          </p:cNvPr>
          <p:cNvSpPr>
            <a:spLocks noGrp="1"/>
          </p:cNvSpPr>
          <p:nvPr>
            <p:ph type="sldNum" sz="quarter" idx="12"/>
          </p:nvPr>
        </p:nvSpPr>
        <p:spPr/>
        <p:txBody>
          <a:bodyPr/>
          <a:lstStyle/>
          <a:p>
            <a:fld id="{60A5D3A0-3D85-4DB1-988C-90A36AD768B4}" type="slidenum">
              <a:rPr lang="en-US" smtClean="0"/>
              <a:t>‹#›</a:t>
            </a:fld>
            <a:endParaRPr lang="en-US"/>
          </a:p>
        </p:txBody>
      </p:sp>
    </p:spTree>
    <p:extLst>
      <p:ext uri="{BB962C8B-B14F-4D97-AF65-F5344CB8AC3E}">
        <p14:creationId xmlns:p14="http://schemas.microsoft.com/office/powerpoint/2010/main" val="248935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286C-F9C5-46BF-8632-F3C2C2F36F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83FF9F-09F9-4AC9-9FA1-17356D5F92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34FF88-0FDB-4879-AEF8-AB4A6E1C1E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F561F4-09C1-4945-9F08-9A56F76616E1}"/>
              </a:ext>
            </a:extLst>
          </p:cNvPr>
          <p:cNvSpPr>
            <a:spLocks noGrp="1"/>
          </p:cNvSpPr>
          <p:nvPr>
            <p:ph type="dt" sz="half" idx="10"/>
          </p:nvPr>
        </p:nvSpPr>
        <p:spPr/>
        <p:txBody>
          <a:bodyPr/>
          <a:lstStyle/>
          <a:p>
            <a:fld id="{B563B510-58B7-4E5C-BF11-BA7BE9B9CF1E}" type="datetimeFigureOut">
              <a:rPr lang="en-US" smtClean="0"/>
              <a:t>2/25/2022</a:t>
            </a:fld>
            <a:endParaRPr lang="en-US"/>
          </a:p>
        </p:txBody>
      </p:sp>
      <p:sp>
        <p:nvSpPr>
          <p:cNvPr id="6" name="Footer Placeholder 5">
            <a:extLst>
              <a:ext uri="{FF2B5EF4-FFF2-40B4-BE49-F238E27FC236}">
                <a16:creationId xmlns:a16="http://schemas.microsoft.com/office/drawing/2014/main" id="{F54A4F05-309F-4726-8297-28D8FBBB9D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FF680-61C9-4AE7-87D6-4396DC46664A}"/>
              </a:ext>
            </a:extLst>
          </p:cNvPr>
          <p:cNvSpPr>
            <a:spLocks noGrp="1"/>
          </p:cNvSpPr>
          <p:nvPr>
            <p:ph type="sldNum" sz="quarter" idx="12"/>
          </p:nvPr>
        </p:nvSpPr>
        <p:spPr/>
        <p:txBody>
          <a:bodyPr/>
          <a:lstStyle/>
          <a:p>
            <a:fld id="{60A5D3A0-3D85-4DB1-988C-90A36AD768B4}" type="slidenum">
              <a:rPr lang="en-US" smtClean="0"/>
              <a:t>‹#›</a:t>
            </a:fld>
            <a:endParaRPr lang="en-US"/>
          </a:p>
        </p:txBody>
      </p:sp>
    </p:spTree>
    <p:extLst>
      <p:ext uri="{BB962C8B-B14F-4D97-AF65-F5344CB8AC3E}">
        <p14:creationId xmlns:p14="http://schemas.microsoft.com/office/powerpoint/2010/main" val="71657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A292-146A-4021-BFB5-0BEA994EE5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9B6CA9-FC80-4CED-A055-A143323909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04F259-88BA-4913-A349-2A2B20349B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552398-F28B-4219-A870-6EAD28DBC8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F547BE-DAAD-4DBB-9393-034C7018DB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15FD46-EB87-489B-A972-BADA8DDDDFAD}"/>
              </a:ext>
            </a:extLst>
          </p:cNvPr>
          <p:cNvSpPr>
            <a:spLocks noGrp="1"/>
          </p:cNvSpPr>
          <p:nvPr>
            <p:ph type="dt" sz="half" idx="10"/>
          </p:nvPr>
        </p:nvSpPr>
        <p:spPr/>
        <p:txBody>
          <a:bodyPr/>
          <a:lstStyle/>
          <a:p>
            <a:fld id="{B563B510-58B7-4E5C-BF11-BA7BE9B9CF1E}" type="datetimeFigureOut">
              <a:rPr lang="en-US" smtClean="0"/>
              <a:t>2/25/2022</a:t>
            </a:fld>
            <a:endParaRPr lang="en-US"/>
          </a:p>
        </p:txBody>
      </p:sp>
      <p:sp>
        <p:nvSpPr>
          <p:cNvPr id="8" name="Footer Placeholder 7">
            <a:extLst>
              <a:ext uri="{FF2B5EF4-FFF2-40B4-BE49-F238E27FC236}">
                <a16:creationId xmlns:a16="http://schemas.microsoft.com/office/drawing/2014/main" id="{7B820C0D-8CB8-4F88-A8F5-BA935FFCBB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5DE579-5A6D-4281-A52A-49C34258C113}"/>
              </a:ext>
            </a:extLst>
          </p:cNvPr>
          <p:cNvSpPr>
            <a:spLocks noGrp="1"/>
          </p:cNvSpPr>
          <p:nvPr>
            <p:ph type="sldNum" sz="quarter" idx="12"/>
          </p:nvPr>
        </p:nvSpPr>
        <p:spPr/>
        <p:txBody>
          <a:bodyPr/>
          <a:lstStyle/>
          <a:p>
            <a:fld id="{60A5D3A0-3D85-4DB1-988C-90A36AD768B4}" type="slidenum">
              <a:rPr lang="en-US" smtClean="0"/>
              <a:t>‹#›</a:t>
            </a:fld>
            <a:endParaRPr lang="en-US"/>
          </a:p>
        </p:txBody>
      </p:sp>
    </p:spTree>
    <p:extLst>
      <p:ext uri="{BB962C8B-B14F-4D97-AF65-F5344CB8AC3E}">
        <p14:creationId xmlns:p14="http://schemas.microsoft.com/office/powerpoint/2010/main" val="213743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12CA-4B57-4A4A-A038-39A400B422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1C0F8-0270-4394-B6F1-0127D14F8039}"/>
              </a:ext>
            </a:extLst>
          </p:cNvPr>
          <p:cNvSpPr>
            <a:spLocks noGrp="1"/>
          </p:cNvSpPr>
          <p:nvPr>
            <p:ph type="dt" sz="half" idx="10"/>
          </p:nvPr>
        </p:nvSpPr>
        <p:spPr/>
        <p:txBody>
          <a:bodyPr/>
          <a:lstStyle/>
          <a:p>
            <a:fld id="{B563B510-58B7-4E5C-BF11-BA7BE9B9CF1E}" type="datetimeFigureOut">
              <a:rPr lang="en-US" smtClean="0"/>
              <a:t>2/25/2022</a:t>
            </a:fld>
            <a:endParaRPr lang="en-US"/>
          </a:p>
        </p:txBody>
      </p:sp>
      <p:sp>
        <p:nvSpPr>
          <p:cNvPr id="4" name="Footer Placeholder 3">
            <a:extLst>
              <a:ext uri="{FF2B5EF4-FFF2-40B4-BE49-F238E27FC236}">
                <a16:creationId xmlns:a16="http://schemas.microsoft.com/office/drawing/2014/main" id="{C0BFB583-F626-4EF7-B93F-9756AD2E59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A8BFC8-506D-4A6B-980B-0F9DDAB46CA0}"/>
              </a:ext>
            </a:extLst>
          </p:cNvPr>
          <p:cNvSpPr>
            <a:spLocks noGrp="1"/>
          </p:cNvSpPr>
          <p:nvPr>
            <p:ph type="sldNum" sz="quarter" idx="12"/>
          </p:nvPr>
        </p:nvSpPr>
        <p:spPr/>
        <p:txBody>
          <a:bodyPr/>
          <a:lstStyle/>
          <a:p>
            <a:fld id="{60A5D3A0-3D85-4DB1-988C-90A36AD768B4}" type="slidenum">
              <a:rPr lang="en-US" smtClean="0"/>
              <a:t>‹#›</a:t>
            </a:fld>
            <a:endParaRPr lang="en-US"/>
          </a:p>
        </p:txBody>
      </p:sp>
    </p:spTree>
    <p:extLst>
      <p:ext uri="{BB962C8B-B14F-4D97-AF65-F5344CB8AC3E}">
        <p14:creationId xmlns:p14="http://schemas.microsoft.com/office/powerpoint/2010/main" val="207269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B5C829-AA9A-4A91-B436-D5F55529812E}"/>
              </a:ext>
            </a:extLst>
          </p:cNvPr>
          <p:cNvSpPr>
            <a:spLocks noGrp="1"/>
          </p:cNvSpPr>
          <p:nvPr>
            <p:ph type="dt" sz="half" idx="10"/>
          </p:nvPr>
        </p:nvSpPr>
        <p:spPr/>
        <p:txBody>
          <a:bodyPr/>
          <a:lstStyle/>
          <a:p>
            <a:fld id="{B563B510-58B7-4E5C-BF11-BA7BE9B9CF1E}" type="datetimeFigureOut">
              <a:rPr lang="en-US" smtClean="0"/>
              <a:t>2/25/2022</a:t>
            </a:fld>
            <a:endParaRPr lang="en-US"/>
          </a:p>
        </p:txBody>
      </p:sp>
      <p:sp>
        <p:nvSpPr>
          <p:cNvPr id="3" name="Footer Placeholder 2">
            <a:extLst>
              <a:ext uri="{FF2B5EF4-FFF2-40B4-BE49-F238E27FC236}">
                <a16:creationId xmlns:a16="http://schemas.microsoft.com/office/drawing/2014/main" id="{348AE556-9FF1-4D90-AAED-261482EA7C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606F23-A865-44A2-9670-5D02225B965D}"/>
              </a:ext>
            </a:extLst>
          </p:cNvPr>
          <p:cNvSpPr>
            <a:spLocks noGrp="1"/>
          </p:cNvSpPr>
          <p:nvPr>
            <p:ph type="sldNum" sz="quarter" idx="12"/>
          </p:nvPr>
        </p:nvSpPr>
        <p:spPr/>
        <p:txBody>
          <a:bodyPr/>
          <a:lstStyle/>
          <a:p>
            <a:fld id="{60A5D3A0-3D85-4DB1-988C-90A36AD768B4}" type="slidenum">
              <a:rPr lang="en-US" smtClean="0"/>
              <a:t>‹#›</a:t>
            </a:fld>
            <a:endParaRPr lang="en-US"/>
          </a:p>
        </p:txBody>
      </p:sp>
    </p:spTree>
    <p:extLst>
      <p:ext uri="{BB962C8B-B14F-4D97-AF65-F5344CB8AC3E}">
        <p14:creationId xmlns:p14="http://schemas.microsoft.com/office/powerpoint/2010/main" val="240946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6AD5-254A-4E86-AA4B-2DF4C2329C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2FBBAF-0016-4333-B3C9-264D8CB613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0E0A7E-DD51-4F0F-B463-A71C46A96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7B679-5AB7-4BDC-946D-7E9AD10F9F44}"/>
              </a:ext>
            </a:extLst>
          </p:cNvPr>
          <p:cNvSpPr>
            <a:spLocks noGrp="1"/>
          </p:cNvSpPr>
          <p:nvPr>
            <p:ph type="dt" sz="half" idx="10"/>
          </p:nvPr>
        </p:nvSpPr>
        <p:spPr/>
        <p:txBody>
          <a:bodyPr/>
          <a:lstStyle/>
          <a:p>
            <a:fld id="{B563B510-58B7-4E5C-BF11-BA7BE9B9CF1E}" type="datetimeFigureOut">
              <a:rPr lang="en-US" smtClean="0"/>
              <a:t>2/25/2022</a:t>
            </a:fld>
            <a:endParaRPr lang="en-US"/>
          </a:p>
        </p:txBody>
      </p:sp>
      <p:sp>
        <p:nvSpPr>
          <p:cNvPr id="6" name="Footer Placeholder 5">
            <a:extLst>
              <a:ext uri="{FF2B5EF4-FFF2-40B4-BE49-F238E27FC236}">
                <a16:creationId xmlns:a16="http://schemas.microsoft.com/office/drawing/2014/main" id="{85D8F65A-59FF-42AC-93CB-8E8618D03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6D0F9F-758A-42EC-80C1-C4DB5C056EB0}"/>
              </a:ext>
            </a:extLst>
          </p:cNvPr>
          <p:cNvSpPr>
            <a:spLocks noGrp="1"/>
          </p:cNvSpPr>
          <p:nvPr>
            <p:ph type="sldNum" sz="quarter" idx="12"/>
          </p:nvPr>
        </p:nvSpPr>
        <p:spPr/>
        <p:txBody>
          <a:bodyPr/>
          <a:lstStyle/>
          <a:p>
            <a:fld id="{60A5D3A0-3D85-4DB1-988C-90A36AD768B4}" type="slidenum">
              <a:rPr lang="en-US" smtClean="0"/>
              <a:t>‹#›</a:t>
            </a:fld>
            <a:endParaRPr lang="en-US"/>
          </a:p>
        </p:txBody>
      </p:sp>
    </p:spTree>
    <p:extLst>
      <p:ext uri="{BB962C8B-B14F-4D97-AF65-F5344CB8AC3E}">
        <p14:creationId xmlns:p14="http://schemas.microsoft.com/office/powerpoint/2010/main" val="408612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3187-789E-4151-B944-D967C82CF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A7AC3B-9334-4E34-AC51-6647998CE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593F95-49EF-4FFF-BA2A-9712B6EC3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77819-EDD4-4E67-AD23-7A55D6862B5A}"/>
              </a:ext>
            </a:extLst>
          </p:cNvPr>
          <p:cNvSpPr>
            <a:spLocks noGrp="1"/>
          </p:cNvSpPr>
          <p:nvPr>
            <p:ph type="dt" sz="half" idx="10"/>
          </p:nvPr>
        </p:nvSpPr>
        <p:spPr/>
        <p:txBody>
          <a:bodyPr/>
          <a:lstStyle/>
          <a:p>
            <a:fld id="{B563B510-58B7-4E5C-BF11-BA7BE9B9CF1E}" type="datetimeFigureOut">
              <a:rPr lang="en-US" smtClean="0"/>
              <a:t>2/25/2022</a:t>
            </a:fld>
            <a:endParaRPr lang="en-US"/>
          </a:p>
        </p:txBody>
      </p:sp>
      <p:sp>
        <p:nvSpPr>
          <p:cNvPr id="6" name="Footer Placeholder 5">
            <a:extLst>
              <a:ext uri="{FF2B5EF4-FFF2-40B4-BE49-F238E27FC236}">
                <a16:creationId xmlns:a16="http://schemas.microsoft.com/office/drawing/2014/main" id="{8BDB6670-6227-46F9-8093-4DBD004EE9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49853A-5131-4F39-9F0E-470178081FAF}"/>
              </a:ext>
            </a:extLst>
          </p:cNvPr>
          <p:cNvSpPr>
            <a:spLocks noGrp="1"/>
          </p:cNvSpPr>
          <p:nvPr>
            <p:ph type="sldNum" sz="quarter" idx="12"/>
          </p:nvPr>
        </p:nvSpPr>
        <p:spPr/>
        <p:txBody>
          <a:bodyPr/>
          <a:lstStyle/>
          <a:p>
            <a:fld id="{60A5D3A0-3D85-4DB1-988C-90A36AD768B4}" type="slidenum">
              <a:rPr lang="en-US" smtClean="0"/>
              <a:t>‹#›</a:t>
            </a:fld>
            <a:endParaRPr lang="en-US"/>
          </a:p>
        </p:txBody>
      </p:sp>
    </p:spTree>
    <p:extLst>
      <p:ext uri="{BB962C8B-B14F-4D97-AF65-F5344CB8AC3E}">
        <p14:creationId xmlns:p14="http://schemas.microsoft.com/office/powerpoint/2010/main" val="6906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A28857-BFCA-4DE2-97D2-A7F94C255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5ED479-B986-4966-8CF6-099E241D5E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C89E0-075B-47F7-A985-A03E78712E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3B510-58B7-4E5C-BF11-BA7BE9B9CF1E}" type="datetimeFigureOut">
              <a:rPr lang="en-US" smtClean="0"/>
              <a:t>2/25/2022</a:t>
            </a:fld>
            <a:endParaRPr lang="en-US"/>
          </a:p>
        </p:txBody>
      </p:sp>
      <p:sp>
        <p:nvSpPr>
          <p:cNvPr id="5" name="Footer Placeholder 4">
            <a:extLst>
              <a:ext uri="{FF2B5EF4-FFF2-40B4-BE49-F238E27FC236}">
                <a16:creationId xmlns:a16="http://schemas.microsoft.com/office/drawing/2014/main" id="{1DCA662D-5887-41F4-BA54-8D00D67F34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D37D59-6145-480B-BD79-966E28475C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5D3A0-3D85-4DB1-988C-90A36AD768B4}" type="slidenum">
              <a:rPr lang="en-US" smtClean="0"/>
              <a:t>‹#›</a:t>
            </a:fld>
            <a:endParaRPr lang="en-US"/>
          </a:p>
        </p:txBody>
      </p:sp>
    </p:spTree>
    <p:extLst>
      <p:ext uri="{BB962C8B-B14F-4D97-AF65-F5344CB8AC3E}">
        <p14:creationId xmlns:p14="http://schemas.microsoft.com/office/powerpoint/2010/main" val="2373025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F1D3C5-7488-45BF-B997-52F5FF5C52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7FE66C-6627-4803-8DCC-424714722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7258E-6B15-413D-A9C1-864A61A76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8794C-03D6-4E62-8619-C1D3373CE874}" type="datetimeFigureOut">
              <a:rPr lang="en-US" smtClean="0"/>
              <a:t>2/25/2022</a:t>
            </a:fld>
            <a:endParaRPr lang="en-US"/>
          </a:p>
        </p:txBody>
      </p:sp>
      <p:sp>
        <p:nvSpPr>
          <p:cNvPr id="5" name="Footer Placeholder 4">
            <a:extLst>
              <a:ext uri="{FF2B5EF4-FFF2-40B4-BE49-F238E27FC236}">
                <a16:creationId xmlns:a16="http://schemas.microsoft.com/office/drawing/2014/main" id="{CE75598F-7A27-41A4-9057-62E2EF4FD7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887F49-7B4B-4307-85A4-3F2C386B39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A80B1-0CAD-4E82-BCEF-F4C688E821A7}" type="slidenum">
              <a:rPr lang="en-US" smtClean="0"/>
              <a:t>‹#›</a:t>
            </a:fld>
            <a:endParaRPr lang="en-US"/>
          </a:p>
        </p:txBody>
      </p:sp>
    </p:spTree>
    <p:extLst>
      <p:ext uri="{BB962C8B-B14F-4D97-AF65-F5344CB8AC3E}">
        <p14:creationId xmlns:p14="http://schemas.microsoft.com/office/powerpoint/2010/main" val="747033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6" descr="25+ Wild Facts About Life Before Birth &amp;amp; How Babies Play in the Womb">
            <a:extLst>
              <a:ext uri="{FF2B5EF4-FFF2-40B4-BE49-F238E27FC236}">
                <a16:creationId xmlns:a16="http://schemas.microsoft.com/office/drawing/2014/main" id="{A8236288-154C-4430-9D2A-6CF13F2AD3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9" name="Rectangle 8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4B00196-B187-4396-8DE7-0994AF5D3F1F}"/>
              </a:ext>
            </a:extLst>
          </p:cNvPr>
          <p:cNvSpPr txBox="1"/>
          <p:nvPr/>
        </p:nvSpPr>
        <p:spPr>
          <a:xfrm>
            <a:off x="523875" y="5317240"/>
            <a:ext cx="11210925" cy="744836"/>
          </a:xfrm>
          <a:prstGeom prst="rect">
            <a:avLst/>
          </a:prstGeom>
        </p:spPr>
        <p:txBody>
          <a:bodyPr vert="horz" lIns="91440" tIns="45720" rIns="91440" bIns="45720" rtlCol="0" anchor="ctr">
            <a:noAutofit/>
          </a:bodyPr>
          <a:lstStyle/>
          <a:p>
            <a:pPr marL="0" marR="0" lvl="0" indent="0" algn="ctr" fontAlgn="auto">
              <a:lnSpc>
                <a:spcPct val="90000"/>
              </a:lnSpc>
              <a:spcBef>
                <a:spcPct val="0"/>
              </a:spcBef>
              <a:spcAft>
                <a:spcPts val="600"/>
              </a:spcAft>
              <a:buClrTx/>
              <a:buSzTx/>
              <a:tabLst/>
              <a:defRPr/>
            </a:pPr>
            <a:r>
              <a:rPr kumimoji="0" lang="en-US" sz="4600" b="1" i="0" u="none" strike="noStrike" cap="none" spc="0" normalizeH="0" baseline="0" noProof="0" dirty="0">
                <a:ln w="22225">
                  <a:solidFill>
                    <a:prstClr val="black"/>
                  </a:solidFill>
                  <a:miter lim="800000"/>
                </a:ln>
                <a:solidFill>
                  <a:schemeClr val="tx1">
                    <a:lumMod val="85000"/>
                    <a:lumOff val="15000"/>
                  </a:schemeClr>
                </a:solidFill>
                <a:effectLst/>
                <a:uLnTx/>
                <a:uFillTx/>
                <a:latin typeface="+mj-lt"/>
                <a:ea typeface="+mj-ea"/>
                <a:cs typeface="+mj-cs"/>
              </a:rPr>
              <a:t>Do Babies Have Eternal Life?</a:t>
            </a:r>
          </a:p>
        </p:txBody>
      </p:sp>
      <p:cxnSp>
        <p:nvCxnSpPr>
          <p:cNvPr id="110" name="Straight Connector 9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9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824809F-3535-4F4F-9C4E-2F49D75007C8}"/>
              </a:ext>
            </a:extLst>
          </p:cNvPr>
          <p:cNvSpPr txBox="1"/>
          <p:nvPr/>
        </p:nvSpPr>
        <p:spPr>
          <a:xfrm>
            <a:off x="514976" y="2047328"/>
            <a:ext cx="3953501" cy="307239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0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20808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Why Does the Church Baptize Babies? | Simply Catholic">
            <a:extLst>
              <a:ext uri="{FF2B5EF4-FFF2-40B4-BE49-F238E27FC236}">
                <a16:creationId xmlns:a16="http://schemas.microsoft.com/office/drawing/2014/main" id="{3E590071-860E-4815-A60D-A5F76530EE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5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6A47E5-DCB3-44D3-A346-A45419078603}"/>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4400" b="1" dirty="0">
                <a:ln w="22225">
                  <a:solidFill>
                    <a:prstClr val="black"/>
                  </a:solidFill>
                  <a:miter lim="800000"/>
                </a:ln>
                <a:solidFill>
                  <a:schemeClr val="tx1">
                    <a:lumMod val="85000"/>
                    <a:lumOff val="15000"/>
                  </a:schemeClr>
                </a:solidFill>
                <a:latin typeface="+mj-lt"/>
                <a:ea typeface="+mj-ea"/>
                <a:cs typeface="+mj-cs"/>
              </a:rPr>
              <a:t>Catholics Baptize Babies to Remove Original Sin</a:t>
            </a:r>
            <a:endParaRPr kumimoji="0" lang="en-US" sz="4400" b="1" i="0" u="none" strike="noStrike" cap="none" spc="0" normalizeH="0" baseline="0" noProof="0" dirty="0">
              <a:ln w="22225">
                <a:solidFill>
                  <a:prstClr val="black"/>
                </a:solidFill>
                <a:miter lim="800000"/>
              </a:ln>
              <a:solidFill>
                <a:schemeClr val="tx1">
                  <a:lumMod val="85000"/>
                  <a:lumOff val="15000"/>
                </a:schemeClr>
              </a:solidFill>
              <a:effectLst/>
              <a:uLnTx/>
              <a:uFillTx/>
              <a:latin typeface="+mj-lt"/>
              <a:ea typeface="+mj-ea"/>
              <a:cs typeface="+mj-cs"/>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401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70" name="Picture 6" descr="LIMBO on Steam">
            <a:extLst>
              <a:ext uri="{FF2B5EF4-FFF2-40B4-BE49-F238E27FC236}">
                <a16:creationId xmlns:a16="http://schemas.microsoft.com/office/drawing/2014/main" id="{165E61AC-7296-490A-BCF3-4CB05FB2BE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AC993D0-3D57-486F-8512-3154F80E1FD5}"/>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3600" b="1" dirty="0">
                <a:ln w="22225">
                  <a:solidFill>
                    <a:prstClr val="black"/>
                  </a:solidFill>
                  <a:miter lim="800000"/>
                </a:ln>
                <a:solidFill>
                  <a:schemeClr val="tx1">
                    <a:lumMod val="85000"/>
                    <a:lumOff val="15000"/>
                  </a:schemeClr>
                </a:solidFill>
                <a:latin typeface="+mj-lt"/>
                <a:ea typeface="+mj-ea"/>
                <a:cs typeface="+mj-cs"/>
              </a:rPr>
              <a:t>Limbo (not hell or heaven) is where unbaptized babies go</a:t>
            </a:r>
            <a:endParaRPr kumimoji="0" lang="en-US" sz="3600" b="1" i="0" u="none" strike="noStrike" cap="none" spc="0" normalizeH="0" baseline="0" noProof="0" dirty="0">
              <a:ln w="22225">
                <a:solidFill>
                  <a:prstClr val="black"/>
                </a:solidFill>
                <a:miter lim="800000"/>
              </a:ln>
              <a:solidFill>
                <a:schemeClr val="tx1">
                  <a:lumMod val="85000"/>
                  <a:lumOff val="15000"/>
                </a:schemeClr>
              </a:solidFill>
              <a:effectLst/>
              <a:uLnTx/>
              <a:uFillTx/>
              <a:latin typeface="+mj-lt"/>
              <a:ea typeface="+mj-ea"/>
              <a:cs typeface="+mj-cs"/>
            </a:endParaRPr>
          </a:p>
        </p:txBody>
      </p:sp>
      <p:cxnSp>
        <p:nvCxnSpPr>
          <p:cNvPr id="77" name="Straight Connector 7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12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Is Abraham the Father of Three Faiths? Inspecting Ibrahim in Islam • ABWE">
            <a:extLst>
              <a:ext uri="{FF2B5EF4-FFF2-40B4-BE49-F238E27FC236}">
                <a16:creationId xmlns:a16="http://schemas.microsoft.com/office/drawing/2014/main" id="{180D1AE4-68FC-4F25-B915-9CD898286C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233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6427C6-4929-4158-B92D-09DBC27FF278}"/>
              </a:ext>
            </a:extLst>
          </p:cNvPr>
          <p:cNvSpPr txBox="1"/>
          <p:nvPr/>
        </p:nvSpPr>
        <p:spPr>
          <a:xfrm>
            <a:off x="314037" y="4446963"/>
            <a:ext cx="8654472" cy="1061829"/>
          </a:xfrm>
          <a:prstGeom prst="rect">
            <a:avLst/>
          </a:prstGeom>
          <a:noFill/>
        </p:spPr>
        <p:txBody>
          <a:bodyPr wrap="square">
            <a:spAutoFit/>
          </a:bodyPr>
          <a:lstStyle/>
          <a:p>
            <a:pPr marL="0" marR="0" lvl="0" indent="0" fontAlgn="auto">
              <a:lnSpc>
                <a:spcPct val="90000"/>
              </a:lnSpc>
              <a:spcBef>
                <a:spcPct val="0"/>
              </a:spcBef>
              <a:spcAft>
                <a:spcPts val="600"/>
              </a:spcAft>
              <a:buClrTx/>
              <a:buSzTx/>
              <a:tabLst/>
              <a:defRPr/>
            </a:pPr>
            <a:r>
              <a:rPr kumimoji="0" lang="en-US" sz="7000" b="1" i="0" u="none" strike="noStrike" cap="none" spc="0" normalizeH="0" baseline="0" noProof="0" dirty="0">
                <a:ln w="22225">
                  <a:solidFill>
                    <a:prstClr val="black"/>
                  </a:solidFill>
                  <a:miter lim="800000"/>
                </a:ln>
                <a:effectLst/>
                <a:uLnTx/>
                <a:uFillTx/>
                <a:latin typeface="+mj-lt"/>
                <a:ea typeface="+mj-ea"/>
                <a:cs typeface="+mj-cs"/>
              </a:rPr>
              <a:t>Islam </a:t>
            </a:r>
            <a:r>
              <a:rPr lang="en-US" sz="7000" b="1" dirty="0">
                <a:ln w="22225">
                  <a:solidFill>
                    <a:prstClr val="black"/>
                  </a:solidFill>
                  <a:miter lim="800000"/>
                </a:ln>
                <a:latin typeface="+mj-lt"/>
                <a:ea typeface="+mj-ea"/>
                <a:cs typeface="+mj-cs"/>
              </a:rPr>
              <a:t>has many views </a:t>
            </a:r>
            <a:endParaRPr kumimoji="0" lang="en-US" sz="7000" b="1" i="0" u="none" strike="noStrike" cap="none" spc="0" normalizeH="0" baseline="0" noProof="0" dirty="0">
              <a:ln w="22225">
                <a:solidFill>
                  <a:prstClr val="black"/>
                </a:solidFill>
                <a:miter lim="800000"/>
              </a:ln>
              <a:effectLst/>
              <a:uLnTx/>
              <a:uFillTx/>
              <a:latin typeface="+mj-lt"/>
              <a:ea typeface="+mj-ea"/>
              <a:cs typeface="+mj-cs"/>
            </a:endParaRPr>
          </a:p>
        </p:txBody>
      </p:sp>
    </p:spTree>
    <p:extLst>
      <p:ext uri="{BB962C8B-B14F-4D97-AF65-F5344CB8AC3E}">
        <p14:creationId xmlns:p14="http://schemas.microsoft.com/office/powerpoint/2010/main" val="17880005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a:extLst>
              <a:ext uri="{FF2B5EF4-FFF2-40B4-BE49-F238E27FC236}">
                <a16:creationId xmlns:a16="http://schemas.microsoft.com/office/drawing/2014/main" id="{E2D2D347-80FA-4CBE-9DF9-25EC3B6924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76" t="14773" r="615"/>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2725DE8-3C43-4D50-9B1F-BE1E09CEFCDB}"/>
              </a:ext>
            </a:extLst>
          </p:cNvPr>
          <p:cNvSpPr txBox="1"/>
          <p:nvPr/>
        </p:nvSpPr>
        <p:spPr>
          <a:xfrm>
            <a:off x="404553" y="4322618"/>
            <a:ext cx="9381344" cy="1156910"/>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lang="en-US" sz="7000" b="1" dirty="0">
                <a:ln w="22225">
                  <a:solidFill>
                    <a:prstClr val="black"/>
                  </a:solidFill>
                  <a:miter lim="800000"/>
                </a:ln>
                <a:latin typeface="+mj-lt"/>
                <a:ea typeface="+mj-ea"/>
                <a:cs typeface="+mj-cs"/>
              </a:rPr>
              <a:t>What Does the Bible Say?</a:t>
            </a:r>
            <a:endParaRPr kumimoji="0" lang="en-US" sz="7000" b="1" i="0" u="none" strike="noStrike" cap="none" spc="0" normalizeH="0" baseline="0" noProof="0" dirty="0">
              <a:ln w="22225">
                <a:solidFill>
                  <a:prstClr val="black"/>
                </a:solidFill>
                <a:miter lim="800000"/>
              </a:ln>
              <a:effectLst/>
              <a:uLnTx/>
              <a:uFillTx/>
              <a:latin typeface="+mj-lt"/>
              <a:ea typeface="+mj-ea"/>
              <a:cs typeface="+mj-cs"/>
            </a:endParaRP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10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p!!Rectangle">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4" descr="Free download Flowers butterfly Jesus Kid For desktop wallpapers 1920x1080  [1920x1080] for your Desktop, Mobile &amp;amp; Tablet | Explore 44+ Jesus Wallpaper  with Flower | Jesus Wallpaper with Flower, Wallpaper with Flower">
            <a:extLst>
              <a:ext uri="{FF2B5EF4-FFF2-40B4-BE49-F238E27FC236}">
                <a16:creationId xmlns:a16="http://schemas.microsoft.com/office/drawing/2014/main" id="{E9023854-1589-4F41-9000-9E692CC248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 name="m!!text rectangle">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F709289-5B5E-4FA7-91FA-4D44620B171B}"/>
              </a:ext>
            </a:extLst>
          </p:cNvPr>
          <p:cNvSpPr txBox="1"/>
          <p:nvPr/>
        </p:nvSpPr>
        <p:spPr>
          <a:xfrm>
            <a:off x="1903615" y="4698959"/>
            <a:ext cx="8384770" cy="868823"/>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3500" dirty="0">
                <a:ln w="22225">
                  <a:solidFill>
                    <a:prstClr val="black"/>
                  </a:solidFill>
                  <a:miter lim="800000"/>
                </a:ln>
                <a:latin typeface="+mj-lt"/>
                <a:ea typeface="+mj-ea"/>
                <a:cs typeface="+mj-cs"/>
              </a:rPr>
              <a:t>Children</a:t>
            </a:r>
            <a:r>
              <a:rPr kumimoji="0" lang="en-US" sz="3500" i="0" u="none" strike="noStrike" cap="none" spc="0" normalizeH="0" baseline="0" noProof="0" dirty="0">
                <a:ln w="22225">
                  <a:solidFill>
                    <a:prstClr val="black"/>
                  </a:solidFill>
                  <a:miter lim="800000"/>
                </a:ln>
                <a:effectLst/>
                <a:uLnTx/>
                <a:uFillTx/>
                <a:latin typeface="+mj-lt"/>
                <a:ea typeface="+mj-ea"/>
                <a:cs typeface="+mj-cs"/>
              </a:rPr>
              <a:t> Who Die </a:t>
            </a:r>
            <a:r>
              <a:rPr lang="en-US" sz="3500" dirty="0">
                <a:ln w="22225">
                  <a:solidFill>
                    <a:prstClr val="black"/>
                  </a:solidFill>
                  <a:miter lim="800000"/>
                </a:ln>
                <a:latin typeface="+mj-lt"/>
                <a:ea typeface="+mj-ea"/>
                <a:cs typeface="+mj-cs"/>
              </a:rPr>
              <a:t>Immediately Go to Heaven</a:t>
            </a:r>
            <a:endParaRPr kumimoji="0" lang="en-US" sz="3500" i="0" u="none" strike="noStrike" cap="none" spc="0" normalizeH="0" baseline="0" noProof="0" dirty="0">
              <a:ln w="22225">
                <a:solidFill>
                  <a:prstClr val="black"/>
                </a:solidFill>
                <a:miter lim="800000"/>
              </a:ln>
              <a:effectLst/>
              <a:uLnTx/>
              <a:uFillTx/>
              <a:latin typeface="+mj-lt"/>
              <a:ea typeface="+mj-ea"/>
              <a:cs typeface="+mj-cs"/>
            </a:endParaRPr>
          </a:p>
        </p:txBody>
      </p:sp>
      <p:sp>
        <p:nvSpPr>
          <p:cNvPr id="77" name="m!!accent">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449561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Bible-Background-2 | The Missionary Church Association in Jamaica">
            <a:extLst>
              <a:ext uri="{FF2B5EF4-FFF2-40B4-BE49-F238E27FC236}">
                <a16:creationId xmlns:a16="http://schemas.microsoft.com/office/drawing/2014/main" id="{9758A409-AAB5-4997-B7A4-AD6615AAA6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1" t="9091" r="25220"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290E892-F2B1-4370-BEBF-524244B46A14}"/>
              </a:ext>
            </a:extLst>
          </p:cNvPr>
          <p:cNvSpPr txBox="1"/>
          <p:nvPr/>
        </p:nvSpPr>
        <p:spPr>
          <a:xfrm>
            <a:off x="477980" y="1122363"/>
            <a:ext cx="4913170" cy="3204134"/>
          </a:xfrm>
          <a:prstGeom prst="rect">
            <a:avLst/>
          </a:prstGeom>
        </p:spPr>
        <p:txBody>
          <a:bodyPr vert="horz" lIns="91440" tIns="45720" rIns="91440" bIns="45720" rtlCol="0" anchor="b">
            <a:noAutofit/>
          </a:bodyPr>
          <a:lstStyle/>
          <a:p>
            <a:pPr marL="0" marR="0" lvl="0" indent="0" fontAlgn="auto">
              <a:lnSpc>
                <a:spcPct val="90000"/>
              </a:lnSpc>
              <a:spcBef>
                <a:spcPct val="0"/>
              </a:spcBef>
              <a:spcAft>
                <a:spcPts val="600"/>
              </a:spcAft>
              <a:buClrTx/>
              <a:buSzTx/>
              <a:tabLst/>
              <a:defRPr/>
            </a:pPr>
            <a:r>
              <a:rPr lang="en-US" sz="5000" b="1" dirty="0">
                <a:ln w="22225">
                  <a:solidFill>
                    <a:prstClr val="black"/>
                  </a:solidFill>
                  <a:miter lim="800000"/>
                </a:ln>
                <a:latin typeface="+mj-lt"/>
                <a:ea typeface="+mj-ea"/>
                <a:cs typeface="+mj-cs"/>
              </a:rPr>
              <a:t>The Bible Gives Enough Details to Be Very Confident on This Issue</a:t>
            </a:r>
            <a:endParaRPr kumimoji="0" lang="en-US" sz="5000" b="1" i="0" u="none" strike="noStrike" cap="none" spc="0" normalizeH="0" baseline="0" noProof="0" dirty="0">
              <a:ln w="22225">
                <a:solidFill>
                  <a:prstClr val="black"/>
                </a:solidFill>
                <a:miter lim="800000"/>
              </a:ln>
              <a:effectLst/>
              <a:uLnTx/>
              <a:uFillTx/>
              <a:latin typeface="+mj-lt"/>
              <a:ea typeface="+mj-ea"/>
              <a:cs typeface="+mj-cs"/>
            </a:endParaRP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36227A-C391-4CEF-85A4-87655D501CDB}"/>
              </a:ext>
            </a:extLst>
          </p:cNvPr>
          <p:cNvSpPr txBox="1"/>
          <p:nvPr/>
        </p:nvSpPr>
        <p:spPr>
          <a:xfrm>
            <a:off x="477980" y="4849041"/>
            <a:ext cx="4913170" cy="1456098"/>
          </a:xfrm>
          <a:prstGeom prst="rect">
            <a:avLst/>
          </a:prstGeom>
        </p:spPr>
        <p:txBody>
          <a:bodyPr vert="horz" lIns="91440" tIns="45720" rIns="91440" bIns="45720" rtlCol="0" anchor="b">
            <a:noAutofit/>
          </a:bodyPr>
          <a:lstStyle/>
          <a:p>
            <a:pPr marL="0" marR="0" lvl="0" indent="0" fontAlgn="auto">
              <a:lnSpc>
                <a:spcPct val="90000"/>
              </a:lnSpc>
              <a:spcBef>
                <a:spcPct val="0"/>
              </a:spcBef>
              <a:spcAft>
                <a:spcPts val="600"/>
              </a:spcAft>
              <a:buClrTx/>
              <a:buSzTx/>
              <a:tabLst/>
              <a:defRPr/>
            </a:pPr>
            <a:r>
              <a:rPr lang="en-US" sz="5000" b="1" dirty="0">
                <a:ln w="22225">
                  <a:solidFill>
                    <a:prstClr val="black"/>
                  </a:solidFill>
                  <a:miter lim="800000"/>
                </a:ln>
                <a:latin typeface="+mj-lt"/>
                <a:ea typeface="+mj-ea"/>
                <a:cs typeface="+mj-cs"/>
              </a:rPr>
              <a:t>Five Evidences from the Bible</a:t>
            </a:r>
            <a:endParaRPr kumimoji="0" lang="en-US" sz="5000" b="1" i="0" u="none" strike="noStrike" cap="none" spc="0" normalizeH="0" baseline="0" noProof="0" dirty="0">
              <a:ln w="22225">
                <a:solidFill>
                  <a:prstClr val="black"/>
                </a:solidFill>
                <a:miter lim="800000"/>
              </a:ln>
              <a:effectLst/>
              <a:uLnTx/>
              <a:uFillTx/>
              <a:latin typeface="+mj-lt"/>
              <a:ea typeface="+mj-ea"/>
              <a:cs typeface="+mj-cs"/>
            </a:endParaRPr>
          </a:p>
        </p:txBody>
      </p:sp>
    </p:spTree>
    <p:extLst>
      <p:ext uri="{BB962C8B-B14F-4D97-AF65-F5344CB8AC3E}">
        <p14:creationId xmlns:p14="http://schemas.microsoft.com/office/powerpoint/2010/main" val="1808888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8" name="Picture 4" descr="30 Sad Wallpapers That Will Give You Feels - Inspirationfeed">
            <a:extLst>
              <a:ext uri="{FF2B5EF4-FFF2-40B4-BE49-F238E27FC236}">
                <a16:creationId xmlns:a16="http://schemas.microsoft.com/office/drawing/2014/main" id="{41D62023-98F6-4CEF-ABB0-54E13C26B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3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6C56784-524B-43DF-8A26-74909AF9F4C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4400" dirty="0">
                <a:ln w="22225">
                  <a:solidFill>
                    <a:prstClr val="black"/>
                  </a:solidFill>
                  <a:miter lim="800000"/>
                </a:ln>
                <a:solidFill>
                  <a:schemeClr val="tx1">
                    <a:lumMod val="85000"/>
                    <a:lumOff val="15000"/>
                  </a:schemeClr>
                </a:solidFill>
                <a:latin typeface="+mj-lt"/>
                <a:ea typeface="+mj-ea"/>
                <a:cs typeface="+mj-cs"/>
              </a:rPr>
              <a:t>1. Contrasting the Death of David’s Sons</a:t>
            </a:r>
            <a:endParaRPr kumimoji="0" lang="en-US" sz="4400" i="0" u="none" strike="noStrike" cap="none" spc="0" normalizeH="0" baseline="0" noProof="0" dirty="0">
              <a:ln w="22225">
                <a:solidFill>
                  <a:prstClr val="black"/>
                </a:solidFill>
                <a:miter lim="800000"/>
              </a:ln>
              <a:solidFill>
                <a:schemeClr val="tx1">
                  <a:lumMod val="85000"/>
                  <a:lumOff val="15000"/>
                </a:schemeClr>
              </a:solidFill>
              <a:effectLst/>
              <a:uLnTx/>
              <a:uFillTx/>
              <a:latin typeface="+mj-lt"/>
              <a:ea typeface="+mj-ea"/>
              <a:cs typeface="+mj-cs"/>
            </a:endParaRPr>
          </a:p>
        </p:txBody>
      </p:sp>
      <p:cxnSp>
        <p:nvCxnSpPr>
          <p:cNvPr id="139" name="Straight Connector 13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13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ach bible background | Circle C Ranch">
            <a:extLst>
              <a:ext uri="{FF2B5EF4-FFF2-40B4-BE49-F238E27FC236}">
                <a16:creationId xmlns:a16="http://schemas.microsoft.com/office/drawing/2014/main" id="{12A1C049-4BD8-44E3-A0EC-290DB69E3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CAE3FA-2914-4261-956B-EEFF475AE6D6}"/>
              </a:ext>
            </a:extLst>
          </p:cNvPr>
          <p:cNvSpPr txBox="1"/>
          <p:nvPr/>
        </p:nvSpPr>
        <p:spPr>
          <a:xfrm>
            <a:off x="565439" y="588295"/>
            <a:ext cx="4329834" cy="5509200"/>
          </a:xfrm>
          <a:prstGeom prst="rect">
            <a:avLst/>
          </a:prstGeom>
          <a:noFill/>
        </p:spPr>
        <p:txBody>
          <a:bodyPr wrap="square">
            <a:spAutoFit/>
          </a:bodyPr>
          <a:lstStyle/>
          <a:p>
            <a:pPr algn="ctr"/>
            <a:r>
              <a:rPr lang="en-US" sz="4400" b="0" i="0" dirty="0">
                <a:solidFill>
                  <a:schemeClr val="bg1"/>
                </a:solidFill>
                <a:effectLst/>
                <a:latin typeface="system-ui"/>
              </a:rPr>
              <a:t>2 Samuel 12:23: “But now he is dead. Why should I fast? Can I bring him back again? I shall go to him, but he will not return to me.”</a:t>
            </a:r>
          </a:p>
        </p:txBody>
      </p:sp>
    </p:spTree>
    <p:extLst>
      <p:ext uri="{BB962C8B-B14F-4D97-AF65-F5344CB8AC3E}">
        <p14:creationId xmlns:p14="http://schemas.microsoft.com/office/powerpoint/2010/main" val="1030429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ach bible background | Circle C Ranch">
            <a:extLst>
              <a:ext uri="{FF2B5EF4-FFF2-40B4-BE49-F238E27FC236}">
                <a16:creationId xmlns:a16="http://schemas.microsoft.com/office/drawing/2014/main" id="{12A1C049-4BD8-44E3-A0EC-290DB69E3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CAE3FA-2914-4261-956B-EEFF475AE6D6}"/>
              </a:ext>
            </a:extLst>
          </p:cNvPr>
          <p:cNvSpPr txBox="1"/>
          <p:nvPr/>
        </p:nvSpPr>
        <p:spPr>
          <a:xfrm>
            <a:off x="408420" y="458956"/>
            <a:ext cx="5530562" cy="5940088"/>
          </a:xfrm>
          <a:prstGeom prst="rect">
            <a:avLst/>
          </a:prstGeom>
          <a:noFill/>
        </p:spPr>
        <p:txBody>
          <a:bodyPr wrap="square">
            <a:spAutoFit/>
          </a:bodyPr>
          <a:lstStyle/>
          <a:p>
            <a:pPr algn="ctr"/>
            <a:r>
              <a:rPr lang="en-US" sz="3800" b="0" i="0" dirty="0">
                <a:solidFill>
                  <a:schemeClr val="bg1"/>
                </a:solidFill>
                <a:effectLst/>
                <a:latin typeface="system-ui"/>
              </a:rPr>
              <a:t>2 Samuel 18:33: “And the king was deeply moved and went up to the chamber over the gate and wept. And as he went, he said, “O my son Absalom, my son, my son Absalom! Would I had died instead of you, O Absalom, my son, my son!”</a:t>
            </a:r>
          </a:p>
        </p:txBody>
      </p:sp>
    </p:spTree>
    <p:extLst>
      <p:ext uri="{BB962C8B-B14F-4D97-AF65-F5344CB8AC3E}">
        <p14:creationId xmlns:p14="http://schemas.microsoft.com/office/powerpoint/2010/main" val="3637488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Job, With Friends Like These Who Needs Enemies? – Bible.org Blogs">
            <a:extLst>
              <a:ext uri="{FF2B5EF4-FFF2-40B4-BE49-F238E27FC236}">
                <a16:creationId xmlns:a16="http://schemas.microsoft.com/office/drawing/2014/main" id="{76285BFB-403C-47E8-8F5A-2E92BA31E5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 r="7990"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3AA3E15-1140-4286-95BB-B6AFC6632A5B}"/>
              </a:ext>
            </a:extLst>
          </p:cNvPr>
          <p:cNvSpPr txBox="1"/>
          <p:nvPr/>
        </p:nvSpPr>
        <p:spPr>
          <a:xfrm>
            <a:off x="523875" y="5317240"/>
            <a:ext cx="11210925" cy="744836"/>
          </a:xfrm>
          <a:prstGeom prst="rect">
            <a:avLst/>
          </a:prstGeom>
        </p:spPr>
        <p:txBody>
          <a:bodyPr vert="horz" lIns="91440" tIns="45720" rIns="91440" bIns="45720" rtlCol="0" anchor="ctr">
            <a:noAutofit/>
          </a:bodyPr>
          <a:lstStyle/>
          <a:p>
            <a:pPr marL="0" marR="0" lvl="0" indent="0" algn="ctr" fontAlgn="auto">
              <a:lnSpc>
                <a:spcPct val="90000"/>
              </a:lnSpc>
              <a:spcBef>
                <a:spcPct val="0"/>
              </a:spcBef>
              <a:spcAft>
                <a:spcPts val="600"/>
              </a:spcAft>
              <a:buClrTx/>
              <a:buSzTx/>
              <a:tabLst/>
              <a:defRPr/>
            </a:pPr>
            <a:r>
              <a:rPr kumimoji="0" lang="en-US" sz="4200" i="0" u="none" strike="noStrike" cap="none" spc="0" normalizeH="0" baseline="0" noProof="0" dirty="0">
                <a:ln w="22225">
                  <a:solidFill>
                    <a:prstClr val="black"/>
                  </a:solidFill>
                  <a:miter lim="800000"/>
                </a:ln>
                <a:solidFill>
                  <a:schemeClr val="tx1">
                    <a:lumMod val="85000"/>
                    <a:lumOff val="15000"/>
                  </a:schemeClr>
                </a:solidFill>
                <a:effectLst/>
                <a:uLnTx/>
                <a:uFillTx/>
                <a:latin typeface="+mj-lt"/>
                <a:ea typeface="+mj-ea"/>
                <a:cs typeface="+mj-cs"/>
              </a:rPr>
              <a:t>Same type of</a:t>
            </a:r>
            <a:r>
              <a:rPr lang="en-US" sz="4200" dirty="0">
                <a:ln w="22225">
                  <a:solidFill>
                    <a:prstClr val="black"/>
                  </a:solidFill>
                  <a:miter lim="800000"/>
                </a:ln>
                <a:solidFill>
                  <a:schemeClr val="tx1">
                    <a:lumMod val="85000"/>
                    <a:lumOff val="15000"/>
                  </a:schemeClr>
                </a:solidFill>
                <a:latin typeface="+mj-lt"/>
                <a:ea typeface="+mj-ea"/>
                <a:cs typeface="+mj-cs"/>
              </a:rPr>
              <a:t> inference is made with Job’s reward</a:t>
            </a:r>
            <a:endParaRPr kumimoji="0" lang="en-US" sz="4200" i="0" u="none" strike="noStrike" cap="none" spc="0" normalizeH="0" baseline="0" noProof="0" dirty="0">
              <a:ln w="22225">
                <a:solidFill>
                  <a:prstClr val="black"/>
                </a:solidFill>
                <a:miter lim="800000"/>
              </a:ln>
              <a:solidFill>
                <a:schemeClr val="tx1">
                  <a:lumMod val="85000"/>
                  <a:lumOff val="15000"/>
                </a:schemeClr>
              </a:solidFill>
              <a:effectLst/>
              <a:uLnTx/>
              <a:uFillTx/>
              <a:latin typeface="+mj-lt"/>
              <a:ea typeface="+mj-ea"/>
              <a:cs typeface="+mj-cs"/>
            </a:endParaRPr>
          </a:p>
        </p:txBody>
      </p:sp>
      <p:cxnSp>
        <p:nvCxnSpPr>
          <p:cNvPr id="137" name="Straight Connector 13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275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Does your toddler prefer one parent over the other? - ParentsCanada">
            <a:extLst>
              <a:ext uri="{FF2B5EF4-FFF2-40B4-BE49-F238E27FC236}">
                <a16:creationId xmlns:a16="http://schemas.microsoft.com/office/drawing/2014/main" id="{669E1A85-CC17-494E-A9F2-6533E85016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2" r="21987"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5C2E532-42EF-4B9D-AD04-1545D4FE680C}"/>
              </a:ext>
            </a:extLst>
          </p:cNvPr>
          <p:cNvSpPr txBox="1"/>
          <p:nvPr/>
        </p:nvSpPr>
        <p:spPr>
          <a:xfrm>
            <a:off x="481029" y="1444239"/>
            <a:ext cx="4460426" cy="2838348"/>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6000" i="0" u="none" strike="noStrike" cap="none" spc="0" normalizeH="0" baseline="0" noProof="0" dirty="0">
                <a:ln w="22225">
                  <a:solidFill>
                    <a:prstClr val="black"/>
                  </a:solidFill>
                  <a:miter lim="800000"/>
                </a:ln>
                <a:effectLst/>
                <a:uLnTx/>
                <a:uFillTx/>
                <a:latin typeface="+mj-lt"/>
                <a:ea typeface="+mj-ea"/>
                <a:cs typeface="+mj-cs"/>
              </a:rPr>
              <a:t>How Should We Spiritually View Children</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E1670D0-1342-4D96-BF5C-11B91BDD347C}"/>
              </a:ext>
            </a:extLst>
          </p:cNvPr>
          <p:cNvSpPr txBox="1"/>
          <p:nvPr/>
        </p:nvSpPr>
        <p:spPr>
          <a:xfrm>
            <a:off x="481029" y="4722513"/>
            <a:ext cx="4627420" cy="1695561"/>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endParaRPr kumimoji="0" lang="en-US" sz="5500" b="1" i="0" u="none" strike="noStrike" cap="none" spc="0" normalizeH="0" baseline="0" noProof="0" dirty="0">
              <a:ln w="22225">
                <a:solidFill>
                  <a:prstClr val="black"/>
                </a:solidFill>
                <a:miter lim="800000"/>
              </a:ln>
              <a:effectLst/>
              <a:uLnTx/>
              <a:uFillTx/>
              <a:latin typeface="+mj-lt"/>
              <a:ea typeface="+mj-ea"/>
              <a:cs typeface="+mj-cs"/>
            </a:endParaRPr>
          </a:p>
        </p:txBody>
      </p:sp>
      <p:sp>
        <p:nvSpPr>
          <p:cNvPr id="9" name="TextBox 8">
            <a:extLst>
              <a:ext uri="{FF2B5EF4-FFF2-40B4-BE49-F238E27FC236}">
                <a16:creationId xmlns:a16="http://schemas.microsoft.com/office/drawing/2014/main" id="{65D025C5-54F2-4C9E-8926-B11DF802DE79}"/>
              </a:ext>
            </a:extLst>
          </p:cNvPr>
          <p:cNvSpPr txBox="1"/>
          <p:nvPr/>
        </p:nvSpPr>
        <p:spPr>
          <a:xfrm>
            <a:off x="481029" y="4739909"/>
            <a:ext cx="5993662" cy="1835470"/>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6000" i="0" u="none" strike="noStrike" cap="none" spc="0" normalizeH="0" baseline="0" noProof="0" dirty="0">
                <a:ln w="22225">
                  <a:solidFill>
                    <a:prstClr val="black"/>
                  </a:solidFill>
                  <a:miter lim="800000"/>
                </a:ln>
                <a:effectLst/>
                <a:uLnTx/>
                <a:uFillTx/>
                <a:latin typeface="+mj-lt"/>
                <a:ea typeface="+mj-ea"/>
                <a:cs typeface="+mj-cs"/>
              </a:rPr>
              <a:t>Where do they stand before God?</a:t>
            </a:r>
          </a:p>
        </p:txBody>
      </p:sp>
    </p:spTree>
    <p:extLst>
      <p:ext uri="{BB962C8B-B14F-4D97-AF65-F5344CB8AC3E}">
        <p14:creationId xmlns:p14="http://schemas.microsoft.com/office/powerpoint/2010/main" val="2127055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What is the Universe? | What is an Exoplanet? – Exoplanet Exploration:  Planets Beyond our Solar System">
            <a:extLst>
              <a:ext uri="{FF2B5EF4-FFF2-40B4-BE49-F238E27FC236}">
                <a16:creationId xmlns:a16="http://schemas.microsoft.com/office/drawing/2014/main" id="{BA1C73D1-8D88-4F54-9B50-017F51D073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2" name="Rectangle 19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6C56784-524B-43DF-8A26-74909AF9F4C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4000" dirty="0">
                <a:ln w="22225">
                  <a:solidFill>
                    <a:prstClr val="black"/>
                  </a:solidFill>
                  <a:miter lim="800000"/>
                </a:ln>
                <a:solidFill>
                  <a:schemeClr val="tx1">
                    <a:lumMod val="85000"/>
                    <a:lumOff val="15000"/>
                  </a:schemeClr>
                </a:solidFill>
                <a:latin typeface="+mj-lt"/>
                <a:ea typeface="+mj-ea"/>
                <a:cs typeface="+mj-cs"/>
              </a:rPr>
              <a:t>2. Condemnation is Based on Willful Rejection</a:t>
            </a:r>
            <a:endParaRPr kumimoji="0" lang="en-US" sz="4000" i="0" u="none" strike="noStrike" cap="none" spc="0" normalizeH="0" baseline="0" noProof="0" dirty="0">
              <a:ln w="22225">
                <a:solidFill>
                  <a:prstClr val="black"/>
                </a:solidFill>
                <a:miter lim="800000"/>
              </a:ln>
              <a:solidFill>
                <a:schemeClr val="tx1">
                  <a:lumMod val="85000"/>
                  <a:lumOff val="15000"/>
                </a:schemeClr>
              </a:solidFill>
              <a:effectLst/>
              <a:uLnTx/>
              <a:uFillTx/>
              <a:latin typeface="+mj-lt"/>
              <a:ea typeface="+mj-ea"/>
              <a:cs typeface="+mj-cs"/>
            </a:endParaRPr>
          </a:p>
        </p:txBody>
      </p:sp>
      <p:cxnSp>
        <p:nvCxnSpPr>
          <p:cNvPr id="193" name="Straight Connector 19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406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4" name="Picture 4" descr="Silhouette of person standing on rock facing up, sky, alone, stars HD  wallpaper | Wallpaper Flare">
            <a:extLst>
              <a:ext uri="{FF2B5EF4-FFF2-40B4-BE49-F238E27FC236}">
                <a16:creationId xmlns:a16="http://schemas.microsoft.com/office/drawing/2014/main" id="{EB7CE564-9066-428A-9AE9-CFE08EC240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E3FDD6E-3D74-4B5A-8B43-76850D1BFEC1}"/>
              </a:ext>
            </a:extLst>
          </p:cNvPr>
          <p:cNvSpPr txBox="1"/>
          <p:nvPr/>
        </p:nvSpPr>
        <p:spPr>
          <a:xfrm>
            <a:off x="441389" y="336577"/>
            <a:ext cx="11303125" cy="167319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r>
              <a:rPr lang="en-US" sz="5600" b="0" i="0" dirty="0">
                <a:solidFill>
                  <a:srgbClr val="FFFFFF"/>
                </a:solidFill>
                <a:effectLst/>
                <a:latin typeface="+mj-lt"/>
                <a:ea typeface="+mj-ea"/>
                <a:cs typeface="+mj-cs"/>
              </a:rPr>
              <a:t>Romans 1 tells us people are without excuse due to suppressed knowledge</a:t>
            </a:r>
          </a:p>
        </p:txBody>
      </p:sp>
    </p:spTree>
    <p:extLst>
      <p:ext uri="{BB962C8B-B14F-4D97-AF65-F5344CB8AC3E}">
        <p14:creationId xmlns:p14="http://schemas.microsoft.com/office/powerpoint/2010/main" val="4073827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ach bible background | Circle C Ranch">
            <a:extLst>
              <a:ext uri="{FF2B5EF4-FFF2-40B4-BE49-F238E27FC236}">
                <a16:creationId xmlns:a16="http://schemas.microsoft.com/office/drawing/2014/main" id="{12A1C049-4BD8-44E3-A0EC-290DB69E3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CAE3FA-2914-4261-956B-EEFF475AE6D6}"/>
              </a:ext>
            </a:extLst>
          </p:cNvPr>
          <p:cNvSpPr txBox="1"/>
          <p:nvPr/>
        </p:nvSpPr>
        <p:spPr>
          <a:xfrm>
            <a:off x="436129" y="497428"/>
            <a:ext cx="4800889" cy="5863144"/>
          </a:xfrm>
          <a:prstGeom prst="rect">
            <a:avLst/>
          </a:prstGeom>
          <a:noFill/>
        </p:spPr>
        <p:txBody>
          <a:bodyPr wrap="square">
            <a:spAutoFit/>
          </a:bodyPr>
          <a:lstStyle/>
          <a:p>
            <a:pPr algn="ctr"/>
            <a:r>
              <a:rPr lang="en-US" sz="2500" b="0" i="0" dirty="0">
                <a:solidFill>
                  <a:schemeClr val="bg1"/>
                </a:solidFill>
                <a:effectLst/>
                <a:latin typeface="Times New Roman" panose="02020603050405020304" pitchFamily="18" charset="0"/>
                <a:cs typeface="Times New Roman" panose="02020603050405020304" pitchFamily="18" charset="0"/>
              </a:rPr>
              <a:t>Romans 1:18-21: “For the wrath of God is revealed from heaven against all ungodliness and unrighteousness of men, who by their unrighteousness suppress the truth. </a:t>
            </a:r>
            <a:r>
              <a:rPr lang="en-US" sz="2500" b="1" i="0" baseline="30000" dirty="0">
                <a:solidFill>
                  <a:schemeClr val="bg1"/>
                </a:solidFill>
                <a:effectLst/>
                <a:latin typeface="Times New Roman" panose="02020603050405020304" pitchFamily="18" charset="0"/>
                <a:cs typeface="Times New Roman" panose="02020603050405020304" pitchFamily="18" charset="0"/>
              </a:rPr>
              <a:t>19 </a:t>
            </a:r>
            <a:r>
              <a:rPr lang="en-US" sz="2500" b="0" i="0" dirty="0">
                <a:solidFill>
                  <a:schemeClr val="bg1"/>
                </a:solidFill>
                <a:effectLst/>
                <a:latin typeface="Times New Roman" panose="02020603050405020304" pitchFamily="18" charset="0"/>
                <a:cs typeface="Times New Roman" panose="02020603050405020304" pitchFamily="18" charset="0"/>
              </a:rPr>
              <a:t>For what can be known about God is plain to them, because God has shown it to them. For his invisible attributes, namely, his eternal power and divine nature, have been clearly perceived, ever since the creation of the world,</a:t>
            </a:r>
            <a:r>
              <a:rPr lang="en-US" sz="2500" baseline="30000" dirty="0">
                <a:solidFill>
                  <a:schemeClr val="bg1"/>
                </a:solidFill>
                <a:latin typeface="Times New Roman" panose="02020603050405020304" pitchFamily="18" charset="0"/>
                <a:cs typeface="Times New Roman" panose="02020603050405020304" pitchFamily="18" charset="0"/>
              </a:rPr>
              <a:t> </a:t>
            </a:r>
            <a:r>
              <a:rPr lang="en-US" sz="2500" b="0" i="0" dirty="0">
                <a:solidFill>
                  <a:schemeClr val="bg1"/>
                </a:solidFill>
                <a:effectLst/>
                <a:latin typeface="Times New Roman" panose="02020603050405020304" pitchFamily="18" charset="0"/>
                <a:cs typeface="Times New Roman" panose="02020603050405020304" pitchFamily="18" charset="0"/>
              </a:rPr>
              <a:t>in the things that have been made. So they are without excuse. </a:t>
            </a:r>
            <a:r>
              <a:rPr lang="en-US" sz="2500" b="1" i="0" baseline="30000" dirty="0">
                <a:solidFill>
                  <a:schemeClr val="bg1"/>
                </a:solidFill>
                <a:effectLst/>
                <a:latin typeface="Times New Roman" panose="02020603050405020304" pitchFamily="18" charset="0"/>
                <a:cs typeface="Times New Roman" panose="02020603050405020304" pitchFamily="18" charset="0"/>
              </a:rPr>
              <a:t>21 </a:t>
            </a:r>
            <a:r>
              <a:rPr lang="en-US" sz="2500" b="0" i="0" dirty="0">
                <a:solidFill>
                  <a:schemeClr val="bg1"/>
                </a:solidFill>
                <a:effectLst/>
                <a:latin typeface="Times New Roman" panose="02020603050405020304" pitchFamily="18" charset="0"/>
                <a:cs typeface="Times New Roman" panose="02020603050405020304" pitchFamily="18" charset="0"/>
              </a:rPr>
              <a:t>For although they knew God…”</a:t>
            </a:r>
          </a:p>
        </p:txBody>
      </p:sp>
    </p:spTree>
    <p:extLst>
      <p:ext uri="{BB962C8B-B14F-4D97-AF65-F5344CB8AC3E}">
        <p14:creationId xmlns:p14="http://schemas.microsoft.com/office/powerpoint/2010/main" val="4155586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8" name="Picture 4" descr="WSU psychologist to appear in Netflix series Babies this Friday – WSU  Insider">
            <a:extLst>
              <a:ext uri="{FF2B5EF4-FFF2-40B4-BE49-F238E27FC236}">
                <a16:creationId xmlns:a16="http://schemas.microsoft.com/office/drawing/2014/main" id="{E0533F4D-7233-4F1E-904D-933FA5C1CC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52" r="-2" b="29420"/>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1512" name="Picture 8" descr="Does your toddler prefer one parent over the other? - ParentsCanada">
            <a:extLst>
              <a:ext uri="{FF2B5EF4-FFF2-40B4-BE49-F238E27FC236}">
                <a16:creationId xmlns:a16="http://schemas.microsoft.com/office/drawing/2014/main" id="{C3A1B737-AB0C-4C99-AD68-666BFAF544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4435"/>
          <a:stretch/>
        </p:blipFill>
        <p:spPr bwMode="auto">
          <a:xfrm>
            <a:off x="20" y="-55408"/>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1506" name="Picture 2" descr="Baby Talk: Decoding The Secret Language Of Babies | WBUR">
            <a:extLst>
              <a:ext uri="{FF2B5EF4-FFF2-40B4-BE49-F238E27FC236}">
                <a16:creationId xmlns:a16="http://schemas.microsoft.com/office/drawing/2014/main" id="{770814C5-FBA8-4C90-93F4-781EFD8DA9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308" r="2" b="11309"/>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1510" name="Picture 6" descr="Babies Can Hear and See Inside the Womb">
            <a:extLst>
              <a:ext uri="{FF2B5EF4-FFF2-40B4-BE49-F238E27FC236}">
                <a16:creationId xmlns:a16="http://schemas.microsoft.com/office/drawing/2014/main" id="{E3846507-F62E-4EBE-AD59-CFD7163281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194" r="-2" b="18842"/>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241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40" name="Picture 4" descr="Free download Flowers butterfly Jesus Kid For desktop wallpapers 1920x1080  [1920x1080] for your Desktop, Mobile &amp;amp; Tablet | Explore 44+ Jesus Wallpaper  with Flower | Jesus Wallpaper with Flower, Wallpaper with Flower">
            <a:extLst>
              <a:ext uri="{FF2B5EF4-FFF2-40B4-BE49-F238E27FC236}">
                <a16:creationId xmlns:a16="http://schemas.microsoft.com/office/drawing/2014/main" id="{E9023854-1589-4F41-9000-9E692CC248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709289-5B5E-4FA7-91FA-4D44620B171B}"/>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4200" dirty="0">
                <a:ln w="22225">
                  <a:solidFill>
                    <a:prstClr val="black"/>
                  </a:solidFill>
                  <a:miter lim="800000"/>
                </a:ln>
                <a:solidFill>
                  <a:schemeClr val="tx1">
                    <a:lumMod val="85000"/>
                    <a:lumOff val="15000"/>
                  </a:schemeClr>
                </a:solidFill>
                <a:latin typeface="+mj-lt"/>
                <a:ea typeface="+mj-ea"/>
                <a:cs typeface="+mj-cs"/>
              </a:rPr>
              <a:t>3. Jesus Has a High View of Children</a:t>
            </a:r>
            <a:endParaRPr kumimoji="0" lang="en-US" sz="4200" i="0" u="none" strike="noStrike" cap="none" spc="0" normalizeH="0" baseline="0" noProof="0" dirty="0">
              <a:ln w="22225">
                <a:solidFill>
                  <a:prstClr val="black"/>
                </a:solidFill>
                <a:miter lim="800000"/>
              </a:ln>
              <a:solidFill>
                <a:schemeClr val="tx1">
                  <a:lumMod val="85000"/>
                  <a:lumOff val="15000"/>
                </a:schemeClr>
              </a:solidFill>
              <a:effectLst/>
              <a:uLnTx/>
              <a:uFillTx/>
              <a:latin typeface="+mj-lt"/>
              <a:ea typeface="+mj-ea"/>
              <a:cs typeface="+mj-cs"/>
            </a:endParaRPr>
          </a:p>
        </p:txBody>
      </p:sp>
      <p:cxnSp>
        <p:nvCxnSpPr>
          <p:cNvPr id="78" name="Straight Connector 7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468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ach bible background | Circle C Ranch">
            <a:extLst>
              <a:ext uri="{FF2B5EF4-FFF2-40B4-BE49-F238E27FC236}">
                <a16:creationId xmlns:a16="http://schemas.microsoft.com/office/drawing/2014/main" id="{23855F9D-9C30-4EB7-A24E-1A86CF21E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6DD3C7-EB02-4071-825F-BBAEFEC00BA1}"/>
              </a:ext>
            </a:extLst>
          </p:cNvPr>
          <p:cNvSpPr txBox="1"/>
          <p:nvPr/>
        </p:nvSpPr>
        <p:spPr>
          <a:xfrm>
            <a:off x="452582" y="270547"/>
            <a:ext cx="4830618" cy="6017032"/>
          </a:xfrm>
          <a:prstGeom prst="rect">
            <a:avLst/>
          </a:prstGeom>
          <a:noFill/>
        </p:spPr>
        <p:txBody>
          <a:bodyPr wrap="square">
            <a:spAutoFit/>
          </a:bodyPr>
          <a:lstStyle/>
          <a:p>
            <a:pPr algn="ctr"/>
            <a:r>
              <a:rPr lang="en-US" sz="3500" b="0" i="0" dirty="0">
                <a:solidFill>
                  <a:schemeClr val="bg1"/>
                </a:solidFill>
                <a:effectLst/>
                <a:latin typeface="Times New Roman" panose="02020603050405020304" pitchFamily="18" charset="0"/>
                <a:cs typeface="Times New Roman" panose="02020603050405020304" pitchFamily="18" charset="0"/>
              </a:rPr>
              <a:t>Matthew 19:13-14: “Then children were brought to him that he might lay his hands on them and pray. The disciples rebuked the people, </a:t>
            </a:r>
            <a:r>
              <a:rPr lang="en-US" sz="3500" b="1" i="0" baseline="30000" dirty="0">
                <a:solidFill>
                  <a:schemeClr val="bg1"/>
                </a:solidFill>
                <a:effectLst/>
                <a:latin typeface="Times New Roman" panose="02020603050405020304" pitchFamily="18" charset="0"/>
                <a:cs typeface="Times New Roman" panose="02020603050405020304" pitchFamily="18" charset="0"/>
              </a:rPr>
              <a:t>14 </a:t>
            </a:r>
            <a:r>
              <a:rPr lang="en-US" sz="3500" b="0" i="0" dirty="0">
                <a:solidFill>
                  <a:schemeClr val="bg1"/>
                </a:solidFill>
                <a:effectLst/>
                <a:latin typeface="Times New Roman" panose="02020603050405020304" pitchFamily="18" charset="0"/>
                <a:cs typeface="Times New Roman" panose="02020603050405020304" pitchFamily="18" charset="0"/>
              </a:rPr>
              <a:t>but Jesus said, “Let the little children come to me and do not hinder them, for to such belongs the kingdom of heaven.” </a:t>
            </a:r>
          </a:p>
        </p:txBody>
      </p:sp>
    </p:spTree>
    <p:extLst>
      <p:ext uri="{BB962C8B-B14F-4D97-AF65-F5344CB8AC3E}">
        <p14:creationId xmlns:p14="http://schemas.microsoft.com/office/powerpoint/2010/main" val="3384926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Growing Pains or &amp;#39;Traction Apophysitis&amp;#39; - The Joint Physiotherapy">
            <a:extLst>
              <a:ext uri="{FF2B5EF4-FFF2-40B4-BE49-F238E27FC236}">
                <a16:creationId xmlns:a16="http://schemas.microsoft.com/office/drawing/2014/main" id="{8B6154A2-95AD-48EF-AB4E-8F0F7851D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8" b="635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709289-5B5E-4FA7-91FA-4D44620B171B}"/>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4000" dirty="0">
                <a:ln w="22225">
                  <a:solidFill>
                    <a:prstClr val="black"/>
                  </a:solidFill>
                  <a:miter lim="800000"/>
                </a:ln>
                <a:solidFill>
                  <a:schemeClr val="tx1">
                    <a:lumMod val="85000"/>
                    <a:lumOff val="15000"/>
                  </a:schemeClr>
                </a:solidFill>
                <a:latin typeface="+mj-lt"/>
                <a:ea typeface="+mj-ea"/>
                <a:cs typeface="+mj-cs"/>
              </a:rPr>
              <a:t>4. The Bible Supports An Age of Accountability</a:t>
            </a:r>
            <a:endParaRPr kumimoji="0" lang="en-US" sz="4000" i="0" u="none" strike="noStrike" cap="none" spc="0" normalizeH="0" baseline="0" noProof="0" dirty="0">
              <a:ln w="22225">
                <a:solidFill>
                  <a:prstClr val="black"/>
                </a:solidFill>
                <a:miter lim="800000"/>
              </a:ln>
              <a:solidFill>
                <a:schemeClr val="tx1">
                  <a:lumMod val="85000"/>
                  <a:lumOff val="15000"/>
                </a:schemeClr>
              </a:solidFill>
              <a:effectLst/>
              <a:uLnTx/>
              <a:uFillTx/>
              <a:latin typeface="+mj-lt"/>
              <a:ea typeface="+mj-ea"/>
              <a:cs typeface="+mj-cs"/>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476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ach bible background | Circle C Ranch">
            <a:extLst>
              <a:ext uri="{FF2B5EF4-FFF2-40B4-BE49-F238E27FC236}">
                <a16:creationId xmlns:a16="http://schemas.microsoft.com/office/drawing/2014/main" id="{23855F9D-9C30-4EB7-A24E-1A86CF21E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6DD3C7-EB02-4071-825F-BBAEFEC00BA1}"/>
              </a:ext>
            </a:extLst>
          </p:cNvPr>
          <p:cNvSpPr txBox="1"/>
          <p:nvPr/>
        </p:nvSpPr>
        <p:spPr>
          <a:xfrm>
            <a:off x="452582" y="270547"/>
            <a:ext cx="4433454" cy="6186309"/>
          </a:xfrm>
          <a:prstGeom prst="rect">
            <a:avLst/>
          </a:prstGeom>
          <a:noFill/>
        </p:spPr>
        <p:txBody>
          <a:bodyPr wrap="square">
            <a:spAutoFit/>
          </a:bodyPr>
          <a:lstStyle/>
          <a:p>
            <a:r>
              <a:rPr lang="en-US" sz="3600" dirty="0">
                <a:solidFill>
                  <a:schemeClr val="bg1"/>
                </a:solidFill>
              </a:rPr>
              <a:t>Deuteronomy 1:39: </a:t>
            </a:r>
          </a:p>
          <a:p>
            <a:pPr algn="ctr"/>
            <a:r>
              <a:rPr lang="en-US" sz="3600" dirty="0">
                <a:solidFill>
                  <a:schemeClr val="bg1"/>
                </a:solidFill>
              </a:rPr>
              <a:t>“And as for your little ones, who you said would become a prey, and your children, who today have no knowledge of good or evil, they shall go in there. And to them I will give it, and they shall possess it.”</a:t>
            </a:r>
          </a:p>
        </p:txBody>
      </p:sp>
    </p:spTree>
    <p:extLst>
      <p:ext uri="{BB962C8B-B14F-4D97-AF65-F5344CB8AC3E}">
        <p14:creationId xmlns:p14="http://schemas.microsoft.com/office/powerpoint/2010/main" val="1624047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ach bible background | Circle C Ranch">
            <a:extLst>
              <a:ext uri="{FF2B5EF4-FFF2-40B4-BE49-F238E27FC236}">
                <a16:creationId xmlns:a16="http://schemas.microsoft.com/office/drawing/2014/main" id="{23855F9D-9C30-4EB7-A24E-1A86CF21E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6DD3C7-EB02-4071-825F-BBAEFEC00BA1}"/>
              </a:ext>
            </a:extLst>
          </p:cNvPr>
          <p:cNvSpPr txBox="1"/>
          <p:nvPr/>
        </p:nvSpPr>
        <p:spPr>
          <a:xfrm>
            <a:off x="387928" y="335845"/>
            <a:ext cx="4987636" cy="6186309"/>
          </a:xfrm>
          <a:prstGeom prst="rect">
            <a:avLst/>
          </a:prstGeom>
          <a:noFill/>
        </p:spPr>
        <p:txBody>
          <a:bodyPr wrap="square">
            <a:spAutoFit/>
          </a:bodyPr>
          <a:lstStyle/>
          <a:p>
            <a:pPr algn="ctr"/>
            <a:r>
              <a:rPr lang="en-US" sz="3600" b="0" i="0" dirty="0">
                <a:solidFill>
                  <a:schemeClr val="bg1"/>
                </a:solidFill>
                <a:effectLst/>
                <a:latin typeface="Times New Roman" panose="02020603050405020304" pitchFamily="18" charset="0"/>
                <a:cs typeface="Times New Roman" panose="02020603050405020304" pitchFamily="18" charset="0"/>
              </a:rPr>
              <a:t>Jeremiah 19:4: “Because the people have forsaken me and have profaned this place by making offerings in it to other gods whom neither they nor their fathers nor the kings of Judah have known; and because they have filled this place with the blood of innocents”</a:t>
            </a:r>
          </a:p>
        </p:txBody>
      </p:sp>
    </p:spTree>
    <p:extLst>
      <p:ext uri="{BB962C8B-B14F-4D97-AF65-F5344CB8AC3E}">
        <p14:creationId xmlns:p14="http://schemas.microsoft.com/office/powerpoint/2010/main" val="631283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ach bible background | Circle C Ranch">
            <a:extLst>
              <a:ext uri="{FF2B5EF4-FFF2-40B4-BE49-F238E27FC236}">
                <a16:creationId xmlns:a16="http://schemas.microsoft.com/office/drawing/2014/main" id="{23855F9D-9C30-4EB7-A24E-1A86CF21E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6DD3C7-EB02-4071-825F-BBAEFEC00BA1}"/>
              </a:ext>
            </a:extLst>
          </p:cNvPr>
          <p:cNvSpPr txBox="1"/>
          <p:nvPr/>
        </p:nvSpPr>
        <p:spPr>
          <a:xfrm>
            <a:off x="517237" y="305068"/>
            <a:ext cx="4488873" cy="6247864"/>
          </a:xfrm>
          <a:prstGeom prst="rect">
            <a:avLst/>
          </a:prstGeom>
          <a:noFill/>
        </p:spPr>
        <p:txBody>
          <a:bodyPr wrap="square">
            <a:spAutoFit/>
          </a:bodyPr>
          <a:lstStyle/>
          <a:p>
            <a:pPr algn="ctr"/>
            <a:r>
              <a:rPr lang="en-US" sz="4000" b="0" i="0" dirty="0">
                <a:solidFill>
                  <a:schemeClr val="bg1"/>
                </a:solidFill>
                <a:effectLst/>
                <a:latin typeface="Times New Roman" panose="02020603050405020304" pitchFamily="18" charset="0"/>
                <a:cs typeface="Times New Roman" panose="02020603050405020304" pitchFamily="18" charset="0"/>
              </a:rPr>
              <a:t>Jonah 4:11: </a:t>
            </a:r>
          </a:p>
          <a:p>
            <a:pPr algn="ctr"/>
            <a:r>
              <a:rPr lang="en-US" sz="4000" b="0" i="0" dirty="0">
                <a:solidFill>
                  <a:schemeClr val="bg1"/>
                </a:solidFill>
                <a:effectLst/>
                <a:latin typeface="Times New Roman" panose="02020603050405020304" pitchFamily="18" charset="0"/>
                <a:cs typeface="Times New Roman" panose="02020603050405020304" pitchFamily="18" charset="0"/>
              </a:rPr>
              <a:t>“And should not I pity Nineveh, that great city, in which there are more than 120,000 persons who do not know their right hand from their left, and also much cattle?”</a:t>
            </a:r>
          </a:p>
        </p:txBody>
      </p:sp>
    </p:spTree>
    <p:extLst>
      <p:ext uri="{BB962C8B-B14F-4D97-AF65-F5344CB8AC3E}">
        <p14:creationId xmlns:p14="http://schemas.microsoft.com/office/powerpoint/2010/main" val="4290315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nduring pain: How much suffering is enough?">
            <a:extLst>
              <a:ext uri="{FF2B5EF4-FFF2-40B4-BE49-F238E27FC236}">
                <a16:creationId xmlns:a16="http://schemas.microsoft.com/office/drawing/2014/main" id="{09E80EC2-4916-4654-9608-4721BA85C2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298"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4B00196-B187-4396-8DE7-0994AF5D3F1F}"/>
              </a:ext>
            </a:extLst>
          </p:cNvPr>
          <p:cNvSpPr txBox="1"/>
          <p:nvPr/>
        </p:nvSpPr>
        <p:spPr>
          <a:xfrm>
            <a:off x="477981" y="1122363"/>
            <a:ext cx="4023360" cy="3204134"/>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5500" b="1" i="0" u="none" strike="noStrike" cap="none" spc="0" normalizeH="0" baseline="0" noProof="0" dirty="0">
                <a:ln w="22225">
                  <a:solidFill>
                    <a:prstClr val="black"/>
                  </a:solidFill>
                  <a:miter lim="800000"/>
                </a:ln>
                <a:effectLst/>
                <a:uLnTx/>
                <a:uFillTx/>
                <a:latin typeface="+mj-lt"/>
                <a:ea typeface="+mj-ea"/>
                <a:cs typeface="+mj-cs"/>
              </a:rPr>
              <a:t>We live in a fallen, broken world where children die</a:t>
            </a:r>
          </a:p>
        </p:txBody>
      </p:sp>
      <p:sp>
        <p:nvSpPr>
          <p:cNvPr id="139"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824809F-3535-4F4F-9C4E-2F49D75007C8}"/>
              </a:ext>
            </a:extLst>
          </p:cNvPr>
          <p:cNvSpPr txBox="1"/>
          <p:nvPr/>
        </p:nvSpPr>
        <p:spPr>
          <a:xfrm>
            <a:off x="514976" y="2047328"/>
            <a:ext cx="3953501" cy="307239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0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p:txBody>
      </p:sp>
      <p:sp>
        <p:nvSpPr>
          <p:cNvPr id="13" name="TextBox 12">
            <a:extLst>
              <a:ext uri="{FF2B5EF4-FFF2-40B4-BE49-F238E27FC236}">
                <a16:creationId xmlns:a16="http://schemas.microsoft.com/office/drawing/2014/main" id="{DAF36083-0AB9-4509-80D5-A61A697ABD87}"/>
              </a:ext>
            </a:extLst>
          </p:cNvPr>
          <p:cNvSpPr txBox="1"/>
          <p:nvPr/>
        </p:nvSpPr>
        <p:spPr>
          <a:xfrm>
            <a:off x="477981" y="4791547"/>
            <a:ext cx="5285510" cy="1739116"/>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lang="en-US" sz="5500" b="1" dirty="0">
                <a:ln w="22225">
                  <a:solidFill>
                    <a:prstClr val="black"/>
                  </a:solidFill>
                  <a:miter lim="800000"/>
                </a:ln>
                <a:latin typeface="+mj-lt"/>
                <a:ea typeface="+mj-ea"/>
                <a:cs typeface="+mj-cs"/>
              </a:rPr>
              <a:t>What happens when they do?</a:t>
            </a:r>
            <a:endParaRPr kumimoji="0" lang="en-US" sz="5500" b="1" i="0" u="none" strike="noStrike" cap="none" spc="0" normalizeH="0" baseline="0" noProof="0" dirty="0">
              <a:ln w="22225">
                <a:solidFill>
                  <a:prstClr val="black"/>
                </a:solidFill>
                <a:miter lim="800000"/>
              </a:ln>
              <a:effectLst/>
              <a:uLnTx/>
              <a:uFillTx/>
              <a:latin typeface="+mj-lt"/>
              <a:ea typeface="+mj-ea"/>
              <a:cs typeface="+mj-cs"/>
            </a:endParaRPr>
          </a:p>
        </p:txBody>
      </p:sp>
    </p:spTree>
    <p:extLst>
      <p:ext uri="{BB962C8B-B14F-4D97-AF65-F5344CB8AC3E}">
        <p14:creationId xmlns:p14="http://schemas.microsoft.com/office/powerpoint/2010/main" val="22889812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2" descr="Meet Moloch, The Ancient Pagan God Of Child Sacrifice">
            <a:extLst>
              <a:ext uri="{FF2B5EF4-FFF2-40B4-BE49-F238E27FC236}">
                <a16:creationId xmlns:a16="http://schemas.microsoft.com/office/drawing/2014/main" id="{5FAEB51F-ADC8-4170-8562-C0F7E70631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7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093D345-F7E7-49F4-A482-25A7F1FBA51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4200" dirty="0">
                <a:ln w="22225">
                  <a:solidFill>
                    <a:prstClr val="black"/>
                  </a:solidFill>
                  <a:miter lim="800000"/>
                </a:ln>
                <a:solidFill>
                  <a:schemeClr val="tx1">
                    <a:lumMod val="85000"/>
                    <a:lumOff val="15000"/>
                  </a:schemeClr>
                </a:solidFill>
                <a:latin typeface="+mj-lt"/>
                <a:ea typeface="+mj-ea"/>
                <a:cs typeface="+mj-cs"/>
              </a:rPr>
              <a:t>5. God Identified Children as His Own</a:t>
            </a:r>
            <a:endParaRPr kumimoji="0" lang="en-US" sz="4200" i="0" u="none" strike="noStrike" cap="none" spc="0" normalizeH="0" baseline="0" noProof="0" dirty="0">
              <a:ln w="22225">
                <a:solidFill>
                  <a:prstClr val="black"/>
                </a:solidFill>
                <a:miter lim="800000"/>
              </a:ln>
              <a:solidFill>
                <a:schemeClr val="tx1">
                  <a:lumMod val="85000"/>
                  <a:lumOff val="15000"/>
                </a:schemeClr>
              </a:solidFill>
              <a:effectLst/>
              <a:uLnTx/>
              <a:uFillTx/>
              <a:latin typeface="+mj-lt"/>
              <a:ea typeface="+mj-ea"/>
              <a:cs typeface="+mj-cs"/>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831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Did The Canaanites Really Sacrifice Their Children? | Bible Reading  Archeology">
            <a:extLst>
              <a:ext uri="{FF2B5EF4-FFF2-40B4-BE49-F238E27FC236}">
                <a16:creationId xmlns:a16="http://schemas.microsoft.com/office/drawing/2014/main" id="{64A198F1-E9E3-442B-B6C2-73D7057D92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60" b="621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DCF1FFC3-D020-43C3-8B93-EF6BEFC46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912620" y="1929384"/>
            <a:ext cx="8366760" cy="2999232"/>
          </a:xfrm>
          <a:prstGeom prst="rect">
            <a:avLst/>
          </a:prstGeom>
          <a:solidFill>
            <a:schemeClr val="bg1">
              <a:alpha val="89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0CB2A0-523C-4367-9C44-F47982848150}"/>
              </a:ext>
            </a:extLst>
          </p:cNvPr>
          <p:cNvSpPr txBox="1"/>
          <p:nvPr/>
        </p:nvSpPr>
        <p:spPr>
          <a:xfrm>
            <a:off x="2085975" y="2221455"/>
            <a:ext cx="8105775" cy="1425924"/>
          </a:xfrm>
          <a:prstGeom prst="rect">
            <a:avLst/>
          </a:prstGeom>
        </p:spPr>
        <p:txBody>
          <a:bodyPr vert="horz" lIns="91440" tIns="45720" rIns="91440" bIns="45720" rtlCol="0" anchor="b">
            <a:noAutofit/>
          </a:bodyPr>
          <a:lstStyle/>
          <a:p>
            <a:pPr marL="0" marR="0" lvl="0" indent="0" algn="ctr" fontAlgn="auto">
              <a:lnSpc>
                <a:spcPct val="90000"/>
              </a:lnSpc>
              <a:spcBef>
                <a:spcPct val="0"/>
              </a:spcBef>
              <a:spcAft>
                <a:spcPts val="600"/>
              </a:spcAft>
              <a:buClrTx/>
              <a:buSzTx/>
              <a:tabLst/>
              <a:defRPr/>
            </a:pPr>
            <a:r>
              <a:rPr kumimoji="0" lang="en-US" sz="5200" i="0" u="none" strike="noStrike" cap="none" spc="0" normalizeH="0" baseline="0" noProof="0" dirty="0">
                <a:ln w="22225">
                  <a:solidFill>
                    <a:prstClr val="black"/>
                  </a:solidFill>
                  <a:miter lim="800000"/>
                </a:ln>
                <a:effectLst/>
                <a:uLnTx/>
                <a:uFillTx/>
                <a:latin typeface="+mj-lt"/>
                <a:ea typeface="+mj-ea"/>
                <a:cs typeface="+mj-cs"/>
              </a:rPr>
              <a:t>God Makes the Following Statement </a:t>
            </a:r>
            <a:r>
              <a:rPr lang="en-US" sz="5200" dirty="0">
                <a:ln w="22225">
                  <a:solidFill>
                    <a:prstClr val="black"/>
                  </a:solidFill>
                  <a:miter lim="800000"/>
                </a:ln>
                <a:latin typeface="+mj-lt"/>
                <a:ea typeface="+mj-ea"/>
                <a:cs typeface="+mj-cs"/>
              </a:rPr>
              <a:t>About Pagans</a:t>
            </a:r>
            <a:endParaRPr kumimoji="0" lang="en-US" sz="5200" i="0" u="none" strike="noStrike" cap="none" spc="0" normalizeH="0" baseline="0" noProof="0" dirty="0">
              <a:ln w="22225">
                <a:solidFill>
                  <a:prstClr val="black"/>
                </a:solidFill>
                <a:miter lim="800000"/>
              </a:ln>
              <a:effectLst/>
              <a:uLnTx/>
              <a:uFillTx/>
              <a:latin typeface="+mj-lt"/>
              <a:ea typeface="+mj-ea"/>
              <a:cs typeface="+mj-cs"/>
            </a:endParaRPr>
          </a:p>
        </p:txBody>
      </p:sp>
      <p:cxnSp>
        <p:nvCxnSpPr>
          <p:cNvPr id="73" name="Straight Connector 72">
            <a:extLst>
              <a:ext uri="{FF2B5EF4-FFF2-40B4-BE49-F238E27FC236}">
                <a16:creationId xmlns:a16="http://schemas.microsoft.com/office/drawing/2014/main" id="{16FC4A39-71B0-433B-AB94-CBFFA0DF9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2605" y="3792064"/>
            <a:ext cx="2586790"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3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ach bible background | Circle C Ranch">
            <a:extLst>
              <a:ext uri="{FF2B5EF4-FFF2-40B4-BE49-F238E27FC236}">
                <a16:creationId xmlns:a16="http://schemas.microsoft.com/office/drawing/2014/main" id="{23855F9D-9C30-4EB7-A24E-1A86CF21E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6DD3C7-EB02-4071-825F-BBAEFEC00BA1}"/>
              </a:ext>
            </a:extLst>
          </p:cNvPr>
          <p:cNvSpPr txBox="1"/>
          <p:nvPr/>
        </p:nvSpPr>
        <p:spPr>
          <a:xfrm>
            <a:off x="443346" y="332777"/>
            <a:ext cx="5107708" cy="6017032"/>
          </a:xfrm>
          <a:prstGeom prst="rect">
            <a:avLst/>
          </a:prstGeom>
          <a:noFill/>
        </p:spPr>
        <p:txBody>
          <a:bodyPr wrap="square">
            <a:spAutoFit/>
          </a:bodyPr>
          <a:lstStyle/>
          <a:p>
            <a:pPr algn="ctr"/>
            <a:r>
              <a:rPr lang="en-US" sz="3500" dirty="0">
                <a:solidFill>
                  <a:schemeClr val="bg1"/>
                </a:solidFill>
              </a:rPr>
              <a:t>Ezekiel 16:20-21: “And you took your sons and your daughters, whom you had borne to me, and these you sacrificed to them to be devoured. Were your whorings so small a matter that you slaughtered my children and delivered them up as an offering by fire to them?”</a:t>
            </a:r>
          </a:p>
        </p:txBody>
      </p:sp>
    </p:spTree>
    <p:extLst>
      <p:ext uri="{BB962C8B-B14F-4D97-AF65-F5344CB8AC3E}">
        <p14:creationId xmlns:p14="http://schemas.microsoft.com/office/powerpoint/2010/main" val="3189161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Picture 2" descr="Netflix is making Chronicles of Narnia into new series, movies - CNET">
            <a:extLst>
              <a:ext uri="{FF2B5EF4-FFF2-40B4-BE49-F238E27FC236}">
                <a16:creationId xmlns:a16="http://schemas.microsoft.com/office/drawing/2014/main" id="{F41A751D-6AA3-4D67-8908-DDC7209E8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97" r="15496" b="-1"/>
          <a:stretch/>
        </p:blipFill>
        <p:spPr bwMode="auto">
          <a:xfrm>
            <a:off x="0" y="10"/>
            <a:ext cx="999172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02111AB-1DC9-4247-AEAD-BB6E6606F6FE}"/>
              </a:ext>
            </a:extLst>
          </p:cNvPr>
          <p:cNvSpPr txBox="1"/>
          <p:nvPr/>
        </p:nvSpPr>
        <p:spPr>
          <a:xfrm>
            <a:off x="7267576" y="219075"/>
            <a:ext cx="4636768" cy="3742762"/>
          </a:xfrm>
          <a:prstGeom prst="rect">
            <a:avLst/>
          </a:prstGeom>
        </p:spPr>
        <p:txBody>
          <a:bodyPr vert="horz" lIns="91440" tIns="45720" rIns="91440" bIns="45720" rtlCol="0">
            <a:noAutofit/>
          </a:bodyPr>
          <a:lstStyle/>
          <a:p>
            <a:pPr algn="ctr">
              <a:lnSpc>
                <a:spcPct val="90000"/>
              </a:lnSpc>
              <a:spcAft>
                <a:spcPts val="600"/>
              </a:spcAft>
            </a:pPr>
            <a:r>
              <a:rPr lang="en-US" sz="2400" b="0" i="0" dirty="0">
                <a:effectLst/>
              </a:rPr>
              <a:t>“And has He spoke He no longer looked to them like a lion; but the things that began to happen after that were so great and beautiful that I cannot write them. And for us this is the end of all the stories, and we can most truly say that they all lived happily ever after. But for them it was only the beginning of the real story. All their life in this world and all their adventures in Narnia had only been the cover and the title page: now at least they were beginning Chapter One of the Great Story, which no one on earth has read: which goes on forever: in which every chapter is better than the one before.” </a:t>
            </a:r>
          </a:p>
          <a:p>
            <a:pPr algn="ctr">
              <a:lnSpc>
                <a:spcPct val="90000"/>
              </a:lnSpc>
              <a:spcAft>
                <a:spcPts val="600"/>
              </a:spcAft>
            </a:pPr>
            <a:r>
              <a:rPr lang="en-US" sz="2400" b="0" i="0" dirty="0">
                <a:effectLst/>
              </a:rPr>
              <a:t>– C.S. Lewis the Last Battle</a:t>
            </a:r>
            <a:endParaRPr lang="en-US" sz="2400" dirty="0"/>
          </a:p>
        </p:txBody>
      </p:sp>
    </p:spTree>
    <p:extLst>
      <p:ext uri="{BB962C8B-B14F-4D97-AF65-F5344CB8AC3E}">
        <p14:creationId xmlns:p14="http://schemas.microsoft.com/office/powerpoint/2010/main" val="1921835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28"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6" name="Picture 2" descr="Amazon.com: Jesus With Child - Religious 8 x 10 * 8x10 GLOSSY Photo  Picture: Everything Else">
            <a:extLst>
              <a:ext uri="{FF2B5EF4-FFF2-40B4-BE49-F238E27FC236}">
                <a16:creationId xmlns:a16="http://schemas.microsoft.com/office/drawing/2014/main" id="{79F54286-5D4D-45F1-808A-0D9EB5A09F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98" r="9089" b="-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6629"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92E4B93-D289-4D98-AEFB-4FE04B1BF758}"/>
              </a:ext>
            </a:extLst>
          </p:cNvPr>
          <p:cNvSpPr txBox="1"/>
          <p:nvPr/>
        </p:nvSpPr>
        <p:spPr>
          <a:xfrm>
            <a:off x="481029" y="1255713"/>
            <a:ext cx="4023360" cy="3204134"/>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5000" dirty="0">
                <a:latin typeface="+mj-lt"/>
                <a:ea typeface="+mj-ea"/>
                <a:cs typeface="+mj-cs"/>
              </a:rPr>
              <a:t>We will be surprised how many babies and children are in heaven</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4623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Pandemic&amp;#39;s Lessons for Managing Uncertainty">
            <a:extLst>
              <a:ext uri="{FF2B5EF4-FFF2-40B4-BE49-F238E27FC236}">
                <a16:creationId xmlns:a16="http://schemas.microsoft.com/office/drawing/2014/main" id="{ED0FE911-7A6C-4278-A474-F1A9761279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70" t="9091" r="8382" b="1"/>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EB59D44-517B-4FDA-89E3-BC5F92BF8501}"/>
              </a:ext>
            </a:extLst>
          </p:cNvPr>
          <p:cNvSpPr txBox="1"/>
          <p:nvPr/>
        </p:nvSpPr>
        <p:spPr>
          <a:xfrm>
            <a:off x="353667" y="3286125"/>
            <a:ext cx="9078562" cy="2183878"/>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7400" b="1" i="0" u="none" strike="noStrike" cap="none" spc="0" normalizeH="0" baseline="0" noProof="0" dirty="0">
                <a:ln w="22225">
                  <a:solidFill>
                    <a:prstClr val="black"/>
                  </a:solidFill>
                  <a:miter lim="800000"/>
                </a:ln>
                <a:effectLst/>
                <a:uLnTx/>
                <a:uFillTx/>
                <a:latin typeface="+mj-lt"/>
                <a:ea typeface="+mj-ea"/>
                <a:cs typeface="+mj-cs"/>
              </a:rPr>
              <a:t>Uncertainty Fills the Mind of Many Parents</a:t>
            </a: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220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Garden of Eden, by Zac Kinkade - Village Gallery">
            <a:extLst>
              <a:ext uri="{FF2B5EF4-FFF2-40B4-BE49-F238E27FC236}">
                <a16:creationId xmlns:a16="http://schemas.microsoft.com/office/drawing/2014/main" id="{33A61D45-D0A8-4FD6-9EAB-27450409F1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174" r="9091" b="3541"/>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6528800-DB01-4384-BDD8-91FF5CDD5661}"/>
              </a:ext>
            </a:extLst>
          </p:cNvPr>
          <p:cNvSpPr txBox="1"/>
          <p:nvPr/>
        </p:nvSpPr>
        <p:spPr>
          <a:xfrm>
            <a:off x="404553" y="3343274"/>
            <a:ext cx="9078562" cy="2136253"/>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6600" b="1" i="0" u="none" strike="noStrike" cap="none" spc="0" normalizeH="0" baseline="0" noProof="0" dirty="0">
                <a:ln w="22225">
                  <a:solidFill>
                    <a:prstClr val="black"/>
                  </a:solidFill>
                  <a:miter lim="800000"/>
                </a:ln>
                <a:effectLst/>
                <a:uLnTx/>
                <a:uFillTx/>
                <a:latin typeface="+mj-lt"/>
                <a:ea typeface="+mj-ea"/>
                <a:cs typeface="+mj-cs"/>
              </a:rPr>
              <a:t>Mankind is Sinful by Nature Due to the Fall</a:t>
            </a: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069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ach bible background | Circle C Ranch">
            <a:extLst>
              <a:ext uri="{FF2B5EF4-FFF2-40B4-BE49-F238E27FC236}">
                <a16:creationId xmlns:a16="http://schemas.microsoft.com/office/drawing/2014/main" id="{12A1C049-4BD8-44E3-A0EC-290DB69E3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CAE3FA-2914-4261-956B-EEFF475AE6D6}"/>
              </a:ext>
            </a:extLst>
          </p:cNvPr>
          <p:cNvSpPr txBox="1"/>
          <p:nvPr/>
        </p:nvSpPr>
        <p:spPr>
          <a:xfrm>
            <a:off x="546965" y="366623"/>
            <a:ext cx="4371976" cy="6124754"/>
          </a:xfrm>
          <a:prstGeom prst="rect">
            <a:avLst/>
          </a:prstGeom>
          <a:noFill/>
        </p:spPr>
        <p:txBody>
          <a:bodyPr wrap="square">
            <a:spAutoFit/>
          </a:bodyPr>
          <a:lstStyle/>
          <a:p>
            <a:pPr algn="ctr"/>
            <a:r>
              <a:rPr lang="en-US" sz="5600" dirty="0">
                <a:solidFill>
                  <a:schemeClr val="bg1"/>
                </a:solidFill>
              </a:rPr>
              <a:t>Psalm 51:5: “Behold, I was brought forth in iniquity, and in sin did my mother conceive me.”</a:t>
            </a:r>
          </a:p>
        </p:txBody>
      </p:sp>
    </p:spTree>
    <p:extLst>
      <p:ext uri="{BB962C8B-B14F-4D97-AF65-F5344CB8AC3E}">
        <p14:creationId xmlns:p14="http://schemas.microsoft.com/office/powerpoint/2010/main" val="1748479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ach bible background | Circle C Ranch">
            <a:extLst>
              <a:ext uri="{FF2B5EF4-FFF2-40B4-BE49-F238E27FC236}">
                <a16:creationId xmlns:a16="http://schemas.microsoft.com/office/drawing/2014/main" id="{12A1C049-4BD8-44E3-A0EC-290DB69E3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CAE3FA-2914-4261-956B-EEFF475AE6D6}"/>
              </a:ext>
            </a:extLst>
          </p:cNvPr>
          <p:cNvSpPr txBox="1"/>
          <p:nvPr/>
        </p:nvSpPr>
        <p:spPr>
          <a:xfrm>
            <a:off x="556202" y="366623"/>
            <a:ext cx="4182053" cy="6124754"/>
          </a:xfrm>
          <a:prstGeom prst="rect">
            <a:avLst/>
          </a:prstGeom>
          <a:noFill/>
        </p:spPr>
        <p:txBody>
          <a:bodyPr wrap="square">
            <a:spAutoFit/>
          </a:bodyPr>
          <a:lstStyle/>
          <a:p>
            <a:pPr algn="ctr"/>
            <a:r>
              <a:rPr lang="en-US" sz="5600" dirty="0">
                <a:solidFill>
                  <a:schemeClr val="bg1"/>
                </a:solidFill>
              </a:rPr>
              <a:t>Psalm 58:3 “The wicked are estranged from the womb; they go astray from birth…”</a:t>
            </a:r>
          </a:p>
        </p:txBody>
      </p:sp>
    </p:spTree>
    <p:extLst>
      <p:ext uri="{BB962C8B-B14F-4D97-AF65-F5344CB8AC3E}">
        <p14:creationId xmlns:p14="http://schemas.microsoft.com/office/powerpoint/2010/main" val="2280879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3" name="Picture 5" descr="man standing nature wild on evening Stock Footage Video (100% Royalty-free)  1018531114 | Shutterstock">
            <a:extLst>
              <a:ext uri="{FF2B5EF4-FFF2-40B4-BE49-F238E27FC236}">
                <a16:creationId xmlns:a16="http://schemas.microsoft.com/office/drawing/2014/main" id="{0DF845F9-F2EE-4CAC-9630-50578E59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82" t="9091" r="1948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D6077B3-B453-4960-8088-FDDFF3BE7342}"/>
              </a:ext>
            </a:extLst>
          </p:cNvPr>
          <p:cNvSpPr txBox="1"/>
          <p:nvPr/>
        </p:nvSpPr>
        <p:spPr>
          <a:xfrm>
            <a:off x="481029" y="1133587"/>
            <a:ext cx="4023360" cy="3204134"/>
          </a:xfrm>
          <a:prstGeom prst="rect">
            <a:avLst/>
          </a:prstGeom>
        </p:spPr>
        <p:txBody>
          <a:bodyPr vert="horz" lIns="91440" tIns="45720" rIns="91440" bIns="45720" rtlCol="0" anchor="b">
            <a:noAutofit/>
          </a:bodyPr>
          <a:lstStyle/>
          <a:p>
            <a:pPr marL="0" marR="0" lvl="0" indent="0" fontAlgn="auto">
              <a:lnSpc>
                <a:spcPct val="90000"/>
              </a:lnSpc>
              <a:spcBef>
                <a:spcPct val="0"/>
              </a:spcBef>
              <a:spcAft>
                <a:spcPts val="600"/>
              </a:spcAft>
              <a:buClrTx/>
              <a:buSzTx/>
              <a:tabLst/>
              <a:defRPr/>
            </a:pPr>
            <a:r>
              <a:rPr lang="en-US" sz="4800" b="1" dirty="0">
                <a:ln w="22225">
                  <a:solidFill>
                    <a:prstClr val="black"/>
                  </a:solidFill>
                  <a:miter lim="800000"/>
                </a:ln>
                <a:latin typeface="+mj-lt"/>
                <a:ea typeface="+mj-ea"/>
                <a:cs typeface="+mj-cs"/>
              </a:rPr>
              <a:t>People are born into a sinful humanity and their nature is sinful to start</a:t>
            </a:r>
            <a:endParaRPr kumimoji="0" lang="en-US" sz="4800" b="1" i="0" u="none" strike="noStrike" cap="none" spc="0" normalizeH="0" baseline="0" noProof="0" dirty="0">
              <a:ln w="22225">
                <a:solidFill>
                  <a:prstClr val="black"/>
                </a:solidFill>
                <a:miter lim="800000"/>
              </a:ln>
              <a:effectLst/>
              <a:uLnTx/>
              <a:uFillTx/>
              <a:latin typeface="+mj-lt"/>
              <a:ea typeface="+mj-ea"/>
              <a:cs typeface="+mj-cs"/>
            </a:endParaRPr>
          </a:p>
        </p:txBody>
      </p:sp>
      <p:sp>
        <p:nvSpPr>
          <p:cNvPr id="82" name="Rectangle 8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7C04CE4-074C-4427-A960-313704B5230C}"/>
              </a:ext>
            </a:extLst>
          </p:cNvPr>
          <p:cNvSpPr txBox="1"/>
          <p:nvPr/>
        </p:nvSpPr>
        <p:spPr>
          <a:xfrm>
            <a:off x="481029" y="4910130"/>
            <a:ext cx="4504356" cy="1419113"/>
          </a:xfrm>
          <a:prstGeom prst="rect">
            <a:avLst/>
          </a:prstGeom>
        </p:spPr>
        <p:txBody>
          <a:bodyPr vert="horz" lIns="91440" tIns="45720" rIns="91440" bIns="45720" rtlCol="0" anchor="b">
            <a:noAutofit/>
          </a:bodyPr>
          <a:lstStyle/>
          <a:p>
            <a:pPr marL="0" marR="0" lvl="0" indent="0" fontAlgn="auto">
              <a:lnSpc>
                <a:spcPct val="90000"/>
              </a:lnSpc>
              <a:spcBef>
                <a:spcPct val="0"/>
              </a:spcBef>
              <a:spcAft>
                <a:spcPts val="600"/>
              </a:spcAft>
              <a:buClrTx/>
              <a:buSzTx/>
              <a:tabLst/>
              <a:defRPr/>
            </a:pPr>
            <a:r>
              <a:rPr lang="en-US" sz="4800" b="1" dirty="0">
                <a:ln w="22225">
                  <a:solidFill>
                    <a:prstClr val="black"/>
                  </a:solidFill>
                  <a:miter lim="800000"/>
                </a:ln>
                <a:latin typeface="+mj-lt"/>
                <a:ea typeface="+mj-ea"/>
                <a:cs typeface="+mj-cs"/>
              </a:rPr>
              <a:t>Original Sin is from conception</a:t>
            </a:r>
            <a:endParaRPr kumimoji="0" lang="en-US" sz="4800" b="1" i="0" u="none" strike="noStrike" cap="none" spc="0" normalizeH="0" baseline="0" noProof="0" dirty="0">
              <a:ln w="22225">
                <a:solidFill>
                  <a:prstClr val="black"/>
                </a:solidFill>
                <a:miter lim="800000"/>
              </a:ln>
              <a:effectLst/>
              <a:uLnTx/>
              <a:uFillTx/>
              <a:latin typeface="+mj-lt"/>
              <a:ea typeface="+mj-ea"/>
              <a:cs typeface="+mj-cs"/>
            </a:endParaRPr>
          </a:p>
        </p:txBody>
      </p:sp>
    </p:spTree>
    <p:extLst>
      <p:ext uri="{BB962C8B-B14F-4D97-AF65-F5344CB8AC3E}">
        <p14:creationId xmlns:p14="http://schemas.microsoft.com/office/powerpoint/2010/main" val="33177369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Pandemic&amp;#39;s Lessons for Managing Uncertainty">
            <a:extLst>
              <a:ext uri="{FF2B5EF4-FFF2-40B4-BE49-F238E27FC236}">
                <a16:creationId xmlns:a16="http://schemas.microsoft.com/office/drawing/2014/main" id="{ED0FE911-7A6C-4278-A474-F1A9761279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70" t="9091" r="8382" b="1"/>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EB59D44-517B-4FDA-89E3-BC5F92BF8501}"/>
              </a:ext>
            </a:extLst>
          </p:cNvPr>
          <p:cNvSpPr txBox="1"/>
          <p:nvPr/>
        </p:nvSpPr>
        <p:spPr>
          <a:xfrm>
            <a:off x="279776" y="4147127"/>
            <a:ext cx="9078562" cy="1267458"/>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7400" b="1" i="0" u="none" strike="noStrike" cap="none" spc="0" normalizeH="0" baseline="0" noProof="0" dirty="0">
                <a:ln w="22225">
                  <a:solidFill>
                    <a:prstClr val="black"/>
                  </a:solidFill>
                  <a:miter lim="800000"/>
                </a:ln>
                <a:effectLst/>
                <a:uLnTx/>
                <a:uFillTx/>
                <a:latin typeface="+mj-lt"/>
                <a:ea typeface="+mj-ea"/>
                <a:cs typeface="+mj-cs"/>
              </a:rPr>
              <a:t>Then What Happens?</a:t>
            </a: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2580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2702</TotalTime>
  <Words>838</Words>
  <Application>Microsoft Office PowerPoint</Application>
  <PresentationFormat>Widescreen</PresentationFormat>
  <Paragraphs>40</Paragraphs>
  <Slides>34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Book Antiqua</vt:lpstr>
      <vt:lpstr>Calibri</vt:lpstr>
      <vt:lpstr>Calibri Light</vt:lpstr>
      <vt:lpstr>system-ui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 Friberg</dc:creator>
  <cp:lastModifiedBy>Quin Friberg</cp:lastModifiedBy>
  <cp:revision>47</cp:revision>
  <dcterms:created xsi:type="dcterms:W3CDTF">2022-02-26T03:41:02Z</dcterms:created>
  <dcterms:modified xsi:type="dcterms:W3CDTF">2022-02-28T00:43:07Z</dcterms:modified>
</cp:coreProperties>
</file>